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63" r:id="rId2"/>
    <p:sldId id="325" r:id="rId3"/>
    <p:sldId id="329" r:id="rId4"/>
    <p:sldId id="327" r:id="rId5"/>
    <p:sldId id="304" r:id="rId6"/>
    <p:sldId id="335" r:id="rId7"/>
    <p:sldId id="306" r:id="rId8"/>
    <p:sldId id="326" r:id="rId9"/>
    <p:sldId id="282" r:id="rId10"/>
    <p:sldId id="289" r:id="rId11"/>
    <p:sldId id="271" r:id="rId12"/>
    <p:sldId id="323" r:id="rId13"/>
    <p:sldId id="319" r:id="rId14"/>
    <p:sldId id="349" r:id="rId15"/>
    <p:sldId id="317" r:id="rId16"/>
    <p:sldId id="313" r:id="rId17"/>
    <p:sldId id="347" r:id="rId18"/>
    <p:sldId id="344" r:id="rId19"/>
    <p:sldId id="284" r:id="rId20"/>
    <p:sldId id="339" r:id="rId21"/>
    <p:sldId id="283" r:id="rId22"/>
    <p:sldId id="281" r:id="rId23"/>
    <p:sldId id="333" r:id="rId24"/>
    <p:sldId id="300" r:id="rId25"/>
    <p:sldId id="343" r:id="rId26"/>
    <p:sldId id="346" r:id="rId27"/>
    <p:sldId id="328" r:id="rId28"/>
    <p:sldId id="307" r:id="rId29"/>
    <p:sldId id="314" r:id="rId30"/>
    <p:sldId id="337" r:id="rId31"/>
    <p:sldId id="292" r:id="rId32"/>
    <p:sldId id="270" r:id="rId33"/>
    <p:sldId id="288" r:id="rId34"/>
    <p:sldId id="334" r:id="rId35"/>
    <p:sldId id="297" r:id="rId36"/>
    <p:sldId id="277" r:id="rId37"/>
    <p:sldId id="285" r:id="rId38"/>
    <p:sldId id="299" r:id="rId39"/>
    <p:sldId id="305" r:id="rId40"/>
    <p:sldId id="330" r:id="rId41"/>
    <p:sldId id="345" r:id="rId42"/>
    <p:sldId id="331" r:id="rId43"/>
    <p:sldId id="318" r:id="rId44"/>
    <p:sldId id="336" r:id="rId45"/>
    <p:sldId id="265" r:id="rId46"/>
    <p:sldId id="280" r:id="rId47"/>
    <p:sldId id="338" r:id="rId48"/>
    <p:sldId id="298" r:id="rId49"/>
    <p:sldId id="332" r:id="rId50"/>
    <p:sldId id="320" r:id="rId51"/>
    <p:sldId id="275" r:id="rId52"/>
    <p:sldId id="303" r:id="rId53"/>
    <p:sldId id="315" r:id="rId54"/>
    <p:sldId id="322" r:id="rId55"/>
    <p:sldId id="321" r:id="rId56"/>
    <p:sldId id="316" r:id="rId57"/>
    <p:sldId id="348" r:id="rId58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1142"/>
    <a:srgbClr val="FAEAF1"/>
    <a:srgbClr val="A81258"/>
    <a:srgbClr val="DE9FB7"/>
    <a:srgbClr val="BE678A"/>
    <a:srgbClr val="F3C9DB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4535D9-EA97-4390-B49A-7F1A8949C05B}" v="5" dt="2026-06-16T15:42:20.4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 Cabello Albert" userId="S::lcabello.ext@paeria.cat::aa1ea190-a8ad-4e09-9d51-74404fc6b73f" providerId="AD" clId="Web-{2F25DA7F-6A3E-606D-FAEE-B784FAD1822E}"/>
    <pc:docChg chg="modSld">
      <pc:chgData name="Lia Cabello Albert" userId="S::lcabello.ext@paeria.cat::aa1ea190-a8ad-4e09-9d51-74404fc6b73f" providerId="AD" clId="Web-{2F25DA7F-6A3E-606D-FAEE-B784FAD1822E}" dt="2026-06-08T08:34:34.970" v="14" actId="14100"/>
      <pc:docMkLst>
        <pc:docMk/>
      </pc:docMkLst>
      <pc:sldChg chg="addSp modSp">
        <pc:chgData name="Lia Cabello Albert" userId="S::lcabello.ext@paeria.cat::aa1ea190-a8ad-4e09-9d51-74404fc6b73f" providerId="AD" clId="Web-{2F25DA7F-6A3E-606D-FAEE-B784FAD1822E}" dt="2026-06-08T08:34:34.970" v="14" actId="14100"/>
        <pc:sldMkLst>
          <pc:docMk/>
          <pc:sldMk cId="3496417577" sldId="336"/>
        </pc:sldMkLst>
        <pc:spChg chg="mod">
          <ac:chgData name="Lia Cabello Albert" userId="S::lcabello.ext@paeria.cat::aa1ea190-a8ad-4e09-9d51-74404fc6b73f" providerId="AD" clId="Web-{2F25DA7F-6A3E-606D-FAEE-B784FAD1822E}" dt="2026-06-08T08:34:34.970" v="14" actId="14100"/>
          <ac:spMkLst>
            <pc:docMk/>
            <pc:sldMk cId="3496417577" sldId="336"/>
            <ac:spMk id="5" creationId="{9AA46122-A3BD-16CB-CC3D-643B5E28284C}"/>
          </ac:spMkLst>
        </pc:spChg>
        <pc:picChg chg="add mod modCrop">
          <ac:chgData name="Lia Cabello Albert" userId="S::lcabello.ext@paeria.cat::aa1ea190-a8ad-4e09-9d51-74404fc6b73f" providerId="AD" clId="Web-{2F25DA7F-6A3E-606D-FAEE-B784FAD1822E}" dt="2026-06-08T08:34:32.001" v="13" actId="1076"/>
          <ac:picMkLst>
            <pc:docMk/>
            <pc:sldMk cId="3496417577" sldId="336"/>
            <ac:picMk id="2" creationId="{4EA90A9F-6DC6-03D9-449D-C2C0BD9868FF}"/>
          </ac:picMkLst>
        </pc:picChg>
      </pc:sldChg>
      <pc:sldChg chg="addSp modSp">
        <pc:chgData name="Lia Cabello Albert" userId="S::lcabello.ext@paeria.cat::aa1ea190-a8ad-4e09-9d51-74404fc6b73f" providerId="AD" clId="Web-{2F25DA7F-6A3E-606D-FAEE-B784FAD1822E}" dt="2026-06-08T08:34:06.548" v="7" actId="14100"/>
        <pc:sldMkLst>
          <pc:docMk/>
          <pc:sldMk cId="1853855960" sldId="337"/>
        </pc:sldMkLst>
        <pc:spChg chg="mod">
          <ac:chgData name="Lia Cabello Albert" userId="S::lcabello.ext@paeria.cat::aa1ea190-a8ad-4e09-9d51-74404fc6b73f" providerId="AD" clId="Web-{2F25DA7F-6A3E-606D-FAEE-B784FAD1822E}" dt="2026-06-08T08:34:06.548" v="7" actId="14100"/>
          <ac:spMkLst>
            <pc:docMk/>
            <pc:sldMk cId="1853855960" sldId="337"/>
            <ac:spMk id="5" creationId="{86AA5517-C4B9-E923-6E27-5148DFABA679}"/>
          </ac:spMkLst>
        </pc:spChg>
        <pc:picChg chg="add mod modCrop">
          <ac:chgData name="Lia Cabello Albert" userId="S::lcabello.ext@paeria.cat::aa1ea190-a8ad-4e09-9d51-74404fc6b73f" providerId="AD" clId="Web-{2F25DA7F-6A3E-606D-FAEE-B784FAD1822E}" dt="2026-06-08T08:34:02.501" v="6" actId="1076"/>
          <ac:picMkLst>
            <pc:docMk/>
            <pc:sldMk cId="1853855960" sldId="337"/>
            <ac:picMk id="2" creationId="{5B148EC5-EC3D-F2DB-25F8-450659774462}"/>
          </ac:picMkLst>
        </pc:picChg>
      </pc:sldChg>
    </pc:docChg>
  </pc:docChgLst>
  <pc:docChgLst>
    <pc:chgData name="Lia Cabello Albert" userId="S::lcabello.ext@paeria.cat::aa1ea190-a8ad-4e09-9d51-74404fc6b73f" providerId="AD" clId="Web-{ED72F2C2-4A3B-2046-CE77-0056B907DDCF}"/>
    <pc:docChg chg="modSld">
      <pc:chgData name="Lia Cabello Albert" userId="S::lcabello.ext@paeria.cat::aa1ea190-a8ad-4e09-9d51-74404fc6b73f" providerId="AD" clId="Web-{ED72F2C2-4A3B-2046-CE77-0056B907DDCF}" dt="2026-06-02T07:20:06.894" v="40" actId="1076"/>
      <pc:docMkLst>
        <pc:docMk/>
      </pc:docMkLst>
      <pc:sldChg chg="modSp">
        <pc:chgData name="Lia Cabello Albert" userId="S::lcabello.ext@paeria.cat::aa1ea190-a8ad-4e09-9d51-74404fc6b73f" providerId="AD" clId="Web-{ED72F2C2-4A3B-2046-CE77-0056B907DDCF}" dt="2026-06-02T07:20:06.894" v="40" actId="1076"/>
        <pc:sldMkLst>
          <pc:docMk/>
          <pc:sldMk cId="4067886276" sldId="330"/>
        </pc:sldMkLst>
        <pc:spChg chg="mod">
          <ac:chgData name="Lia Cabello Albert" userId="S::lcabello.ext@paeria.cat::aa1ea190-a8ad-4e09-9d51-74404fc6b73f" providerId="AD" clId="Web-{ED72F2C2-4A3B-2046-CE77-0056B907DDCF}" dt="2026-06-02T07:20:06.894" v="40" actId="1076"/>
          <ac:spMkLst>
            <pc:docMk/>
            <pc:sldMk cId="4067886276" sldId="330"/>
            <ac:spMk id="2" creationId="{7F75B247-EF95-9CB7-2652-1ACB91ED9959}"/>
          </ac:spMkLst>
        </pc:spChg>
        <pc:spChg chg="mod">
          <ac:chgData name="Lia Cabello Albert" userId="S::lcabello.ext@paeria.cat::aa1ea190-a8ad-4e09-9d51-74404fc6b73f" providerId="AD" clId="Web-{ED72F2C2-4A3B-2046-CE77-0056B907DDCF}" dt="2026-06-02T07:19:57.112" v="38" actId="14100"/>
          <ac:spMkLst>
            <pc:docMk/>
            <pc:sldMk cId="4067886276" sldId="330"/>
            <ac:spMk id="7" creationId="{1FA14087-DF2B-D2C9-D13E-4E8E5BF28AB1}"/>
          </ac:spMkLst>
        </pc:spChg>
        <pc:picChg chg="mod">
          <ac:chgData name="Lia Cabello Albert" userId="S::lcabello.ext@paeria.cat::aa1ea190-a8ad-4e09-9d51-74404fc6b73f" providerId="AD" clId="Web-{ED72F2C2-4A3B-2046-CE77-0056B907DDCF}" dt="2026-06-02T07:20:00.456" v="39" actId="1076"/>
          <ac:picMkLst>
            <pc:docMk/>
            <pc:sldMk cId="4067886276" sldId="330"/>
            <ac:picMk id="3" creationId="{7E41ADBB-C627-4B11-66A5-B866A5FCCA28}"/>
          </ac:picMkLst>
        </pc:picChg>
      </pc:sldChg>
    </pc:docChg>
  </pc:docChgLst>
  <pc:docChgLst>
    <pc:chgData name="Rafa Cano Martin" userId="a160fa50-5b42-4a93-ab64-d99fa4126ab1" providerId="ADAL" clId="{411BF5C3-D1B2-41DB-93FE-4324106A9477}"/>
    <pc:docChg chg="custSel addSld delSld modSld sldOrd">
      <pc:chgData name="Rafa Cano Martin" userId="a160fa50-5b42-4a93-ab64-d99fa4126ab1" providerId="ADAL" clId="{411BF5C3-D1B2-41DB-93FE-4324106A9477}" dt="2026-06-17T11:58:04.944" v="621" actId="20577"/>
      <pc:docMkLst>
        <pc:docMk/>
      </pc:docMkLst>
      <pc:sldChg chg="modSp mod">
        <pc:chgData name="Rafa Cano Martin" userId="a160fa50-5b42-4a93-ab64-d99fa4126ab1" providerId="ADAL" clId="{411BF5C3-D1B2-41DB-93FE-4324106A9477}" dt="2026-06-16T08:51:56.079" v="442" actId="14100"/>
        <pc:sldMkLst>
          <pc:docMk/>
          <pc:sldMk cId="1836879637" sldId="265"/>
        </pc:sldMkLst>
        <pc:spChg chg="mod">
          <ac:chgData name="Rafa Cano Martin" userId="a160fa50-5b42-4a93-ab64-d99fa4126ab1" providerId="ADAL" clId="{411BF5C3-D1B2-41DB-93FE-4324106A9477}" dt="2026-06-16T08:51:56.079" v="442" actId="14100"/>
          <ac:spMkLst>
            <pc:docMk/>
            <pc:sldMk cId="1836879637" sldId="265"/>
            <ac:spMk id="2" creationId="{641972E8-5967-4F66-E02A-1951B175C401}"/>
          </ac:spMkLst>
        </pc:spChg>
      </pc:sldChg>
      <pc:sldChg chg="modSp mod">
        <pc:chgData name="Rafa Cano Martin" userId="a160fa50-5b42-4a93-ab64-d99fa4126ab1" providerId="ADAL" clId="{411BF5C3-D1B2-41DB-93FE-4324106A9477}" dt="2026-06-16T10:36:42.891" v="564" actId="14100"/>
        <pc:sldMkLst>
          <pc:docMk/>
          <pc:sldMk cId="2709270110" sldId="271"/>
        </pc:sldMkLst>
        <pc:spChg chg="mod">
          <ac:chgData name="Rafa Cano Martin" userId="a160fa50-5b42-4a93-ab64-d99fa4126ab1" providerId="ADAL" clId="{411BF5C3-D1B2-41DB-93FE-4324106A9477}" dt="2026-06-16T10:36:42.891" v="564" actId="14100"/>
          <ac:spMkLst>
            <pc:docMk/>
            <pc:sldMk cId="2709270110" sldId="271"/>
            <ac:spMk id="7" creationId="{D8C5D0BB-F947-5148-AC13-3A92AAF82C2E}"/>
          </ac:spMkLst>
        </pc:spChg>
      </pc:sldChg>
      <pc:sldChg chg="modSp mod">
        <pc:chgData name="Rafa Cano Martin" userId="a160fa50-5b42-4a93-ab64-d99fa4126ab1" providerId="ADAL" clId="{411BF5C3-D1B2-41DB-93FE-4324106A9477}" dt="2026-06-16T09:22:42.448" v="545" actId="20577"/>
        <pc:sldMkLst>
          <pc:docMk/>
          <pc:sldMk cId="1541989929" sldId="275"/>
        </pc:sldMkLst>
        <pc:spChg chg="mod">
          <ac:chgData name="Rafa Cano Martin" userId="a160fa50-5b42-4a93-ab64-d99fa4126ab1" providerId="ADAL" clId="{411BF5C3-D1B2-41DB-93FE-4324106A9477}" dt="2026-06-16T09:22:36.827" v="543" actId="20577"/>
          <ac:spMkLst>
            <pc:docMk/>
            <pc:sldMk cId="1541989929" sldId="275"/>
            <ac:spMk id="2" creationId="{755F4A02-3DD0-0ED9-BC59-44BB5CB462F1}"/>
          </ac:spMkLst>
        </pc:spChg>
        <pc:spChg chg="mod">
          <ac:chgData name="Rafa Cano Martin" userId="a160fa50-5b42-4a93-ab64-d99fa4126ab1" providerId="ADAL" clId="{411BF5C3-D1B2-41DB-93FE-4324106A9477}" dt="2026-06-16T09:22:42.448" v="545" actId="20577"/>
          <ac:spMkLst>
            <pc:docMk/>
            <pc:sldMk cId="1541989929" sldId="275"/>
            <ac:spMk id="7" creationId="{186C6D00-C8D2-5FC8-8FB6-20FC3268528A}"/>
          </ac:spMkLst>
        </pc:spChg>
      </pc:sldChg>
      <pc:sldChg chg="modSp mod">
        <pc:chgData name="Rafa Cano Martin" userId="a160fa50-5b42-4a93-ab64-d99fa4126ab1" providerId="ADAL" clId="{411BF5C3-D1B2-41DB-93FE-4324106A9477}" dt="2026-06-16T08:38:33.444" v="404" actId="20577"/>
        <pc:sldMkLst>
          <pc:docMk/>
          <pc:sldMk cId="2673913691" sldId="277"/>
        </pc:sldMkLst>
        <pc:spChg chg="mod">
          <ac:chgData name="Rafa Cano Martin" userId="a160fa50-5b42-4a93-ab64-d99fa4126ab1" providerId="ADAL" clId="{411BF5C3-D1B2-41DB-93FE-4324106A9477}" dt="2026-06-16T08:38:33.444" v="404" actId="20577"/>
          <ac:spMkLst>
            <pc:docMk/>
            <pc:sldMk cId="2673913691" sldId="277"/>
            <ac:spMk id="2" creationId="{9632511A-37CE-37E6-09E1-5EC4F427A093}"/>
          </ac:spMkLst>
        </pc:spChg>
      </pc:sldChg>
      <pc:sldChg chg="modSp mod">
        <pc:chgData name="Rafa Cano Martin" userId="a160fa50-5b42-4a93-ab64-d99fa4126ab1" providerId="ADAL" clId="{411BF5C3-D1B2-41DB-93FE-4324106A9477}" dt="2026-06-16T08:50:29.481" v="437" actId="20577"/>
        <pc:sldMkLst>
          <pc:docMk/>
          <pc:sldMk cId="3892390809" sldId="280"/>
        </pc:sldMkLst>
        <pc:spChg chg="mod">
          <ac:chgData name="Rafa Cano Martin" userId="a160fa50-5b42-4a93-ab64-d99fa4126ab1" providerId="ADAL" clId="{411BF5C3-D1B2-41DB-93FE-4324106A9477}" dt="2026-06-16T08:50:29.481" v="437" actId="20577"/>
          <ac:spMkLst>
            <pc:docMk/>
            <pc:sldMk cId="3892390809" sldId="280"/>
            <ac:spMk id="2" creationId="{A04B727A-69DA-AA80-AD0C-E4C97F36E1D1}"/>
          </ac:spMkLst>
        </pc:spChg>
      </pc:sldChg>
      <pc:sldChg chg="modSp mod">
        <pc:chgData name="Rafa Cano Martin" userId="a160fa50-5b42-4a93-ab64-d99fa4126ab1" providerId="ADAL" clId="{411BF5C3-D1B2-41DB-93FE-4324106A9477}" dt="2026-06-16T08:18:03.158" v="306" actId="20577"/>
        <pc:sldMkLst>
          <pc:docMk/>
          <pc:sldMk cId="1253629157" sldId="282"/>
        </pc:sldMkLst>
        <pc:spChg chg="mod">
          <ac:chgData name="Rafa Cano Martin" userId="a160fa50-5b42-4a93-ab64-d99fa4126ab1" providerId="ADAL" clId="{411BF5C3-D1B2-41DB-93FE-4324106A9477}" dt="2026-06-16T08:18:03.158" v="306" actId="20577"/>
          <ac:spMkLst>
            <pc:docMk/>
            <pc:sldMk cId="1253629157" sldId="282"/>
            <ac:spMk id="2" creationId="{8B360C53-CE65-3FB9-F50C-427CBA95DFC5}"/>
          </ac:spMkLst>
        </pc:spChg>
        <pc:spChg chg="mod">
          <ac:chgData name="Rafa Cano Martin" userId="a160fa50-5b42-4a93-ab64-d99fa4126ab1" providerId="ADAL" clId="{411BF5C3-D1B2-41DB-93FE-4324106A9477}" dt="2026-06-16T08:17:35.172" v="304"/>
          <ac:spMkLst>
            <pc:docMk/>
            <pc:sldMk cId="1253629157" sldId="282"/>
            <ac:spMk id="4" creationId="{7D0543E4-1176-5FB9-9F1D-43A7E7FE7C16}"/>
          </ac:spMkLst>
        </pc:spChg>
      </pc:sldChg>
      <pc:sldChg chg="modSp mod">
        <pc:chgData name="Rafa Cano Martin" userId="a160fa50-5b42-4a93-ab64-d99fa4126ab1" providerId="ADAL" clId="{411BF5C3-D1B2-41DB-93FE-4324106A9477}" dt="2026-06-16T09:10:37.282" v="497" actId="20577"/>
        <pc:sldMkLst>
          <pc:docMk/>
          <pc:sldMk cId="3135356069" sldId="283"/>
        </pc:sldMkLst>
        <pc:spChg chg="mod">
          <ac:chgData name="Rafa Cano Martin" userId="a160fa50-5b42-4a93-ab64-d99fa4126ab1" providerId="ADAL" clId="{411BF5C3-D1B2-41DB-93FE-4324106A9477}" dt="2026-06-16T09:10:37.282" v="497" actId="20577"/>
          <ac:spMkLst>
            <pc:docMk/>
            <pc:sldMk cId="3135356069" sldId="283"/>
            <ac:spMk id="2" creationId="{34F4FFB6-C703-1905-77DB-59D618440763}"/>
          </ac:spMkLst>
        </pc:spChg>
        <pc:spChg chg="mod">
          <ac:chgData name="Rafa Cano Martin" userId="a160fa50-5b42-4a93-ab64-d99fa4126ab1" providerId="ADAL" clId="{411BF5C3-D1B2-41DB-93FE-4324106A9477}" dt="2026-06-16T08:29:45.259" v="376" actId="20577"/>
          <ac:spMkLst>
            <pc:docMk/>
            <pc:sldMk cId="3135356069" sldId="283"/>
            <ac:spMk id="4" creationId="{4B9D9D2D-E4D9-74CD-6750-29FB9449740E}"/>
          </ac:spMkLst>
        </pc:spChg>
      </pc:sldChg>
      <pc:sldChg chg="modSp mod">
        <pc:chgData name="Rafa Cano Martin" userId="a160fa50-5b42-4a93-ab64-d99fa4126ab1" providerId="ADAL" clId="{411BF5C3-D1B2-41DB-93FE-4324106A9477}" dt="2026-06-16T08:29:03.341" v="372" actId="20577"/>
        <pc:sldMkLst>
          <pc:docMk/>
          <pc:sldMk cId="3131774823" sldId="284"/>
        </pc:sldMkLst>
        <pc:spChg chg="mod">
          <ac:chgData name="Rafa Cano Martin" userId="a160fa50-5b42-4a93-ab64-d99fa4126ab1" providerId="ADAL" clId="{411BF5C3-D1B2-41DB-93FE-4324106A9477}" dt="2026-06-16T08:29:03.341" v="372" actId="20577"/>
          <ac:spMkLst>
            <pc:docMk/>
            <pc:sldMk cId="3131774823" sldId="284"/>
            <ac:spMk id="4" creationId="{CFFC4C98-D95A-9115-D3A0-74748FCEEBAE}"/>
          </ac:spMkLst>
        </pc:spChg>
      </pc:sldChg>
      <pc:sldChg chg="modSp mod">
        <pc:chgData name="Rafa Cano Martin" userId="a160fa50-5b42-4a93-ab64-d99fa4126ab1" providerId="ADAL" clId="{411BF5C3-D1B2-41DB-93FE-4324106A9477}" dt="2026-06-16T08:39:13.340" v="408" actId="20577"/>
        <pc:sldMkLst>
          <pc:docMk/>
          <pc:sldMk cId="2832611544" sldId="285"/>
        </pc:sldMkLst>
        <pc:spChg chg="mod">
          <ac:chgData name="Rafa Cano Martin" userId="a160fa50-5b42-4a93-ab64-d99fa4126ab1" providerId="ADAL" clId="{411BF5C3-D1B2-41DB-93FE-4324106A9477}" dt="2026-06-16T08:39:13.340" v="408" actId="20577"/>
          <ac:spMkLst>
            <pc:docMk/>
            <pc:sldMk cId="2832611544" sldId="285"/>
            <ac:spMk id="7" creationId="{268827BC-F616-8735-CF01-2FDF58D59D62}"/>
          </ac:spMkLst>
        </pc:spChg>
        <pc:spChg chg="mod">
          <ac:chgData name="Rafa Cano Martin" userId="a160fa50-5b42-4a93-ab64-d99fa4126ab1" providerId="ADAL" clId="{411BF5C3-D1B2-41DB-93FE-4324106A9477}" dt="2026-06-16T08:38:39.527" v="406" actId="20577"/>
          <ac:spMkLst>
            <pc:docMk/>
            <pc:sldMk cId="2832611544" sldId="285"/>
            <ac:spMk id="8" creationId="{AC96CBAB-8352-4B1C-EE24-C14D10EE5E18}"/>
          </ac:spMkLst>
        </pc:spChg>
      </pc:sldChg>
      <pc:sldChg chg="modSp mod">
        <pc:chgData name="Rafa Cano Martin" userId="a160fa50-5b42-4a93-ab64-d99fa4126ab1" providerId="ADAL" clId="{411BF5C3-D1B2-41DB-93FE-4324106A9477}" dt="2026-06-16T09:17:28.319" v="520" actId="20577"/>
        <pc:sldMkLst>
          <pc:docMk/>
          <pc:sldMk cId="3937023862" sldId="288"/>
        </pc:sldMkLst>
        <pc:spChg chg="mod">
          <ac:chgData name="Rafa Cano Martin" userId="a160fa50-5b42-4a93-ab64-d99fa4126ab1" providerId="ADAL" clId="{411BF5C3-D1B2-41DB-93FE-4324106A9477}" dt="2026-06-16T09:17:21.905" v="518" actId="20577"/>
          <ac:spMkLst>
            <pc:docMk/>
            <pc:sldMk cId="3937023862" sldId="288"/>
            <ac:spMk id="4" creationId="{6722CE95-2064-D0AF-CA34-C14F1A545227}"/>
          </ac:spMkLst>
        </pc:spChg>
        <pc:spChg chg="mod">
          <ac:chgData name="Rafa Cano Martin" userId="a160fa50-5b42-4a93-ab64-d99fa4126ab1" providerId="ADAL" clId="{411BF5C3-D1B2-41DB-93FE-4324106A9477}" dt="2026-06-16T09:17:28.319" v="520" actId="20577"/>
          <ac:spMkLst>
            <pc:docMk/>
            <pc:sldMk cId="3937023862" sldId="288"/>
            <ac:spMk id="7" creationId="{55A1E3C3-5625-6AB6-891C-718066A86807}"/>
          </ac:spMkLst>
        </pc:spChg>
      </pc:sldChg>
      <pc:sldChg chg="modSp mod">
        <pc:chgData name="Rafa Cano Martin" userId="a160fa50-5b42-4a93-ab64-d99fa4126ab1" providerId="ADAL" clId="{411BF5C3-D1B2-41DB-93FE-4324106A9477}" dt="2026-06-16T08:18:44.598" v="308" actId="20577"/>
        <pc:sldMkLst>
          <pc:docMk/>
          <pc:sldMk cId="1775840659" sldId="289"/>
        </pc:sldMkLst>
        <pc:spChg chg="mod">
          <ac:chgData name="Rafa Cano Martin" userId="a160fa50-5b42-4a93-ab64-d99fa4126ab1" providerId="ADAL" clId="{411BF5C3-D1B2-41DB-93FE-4324106A9477}" dt="2026-06-16T08:18:44.598" v="308" actId="20577"/>
          <ac:spMkLst>
            <pc:docMk/>
            <pc:sldMk cId="1775840659" sldId="289"/>
            <ac:spMk id="2" creationId="{615D2BEE-5DAB-9329-6453-EE4FD0386845}"/>
          </ac:spMkLst>
        </pc:spChg>
      </pc:sldChg>
      <pc:sldChg chg="modSp mod">
        <pc:chgData name="Rafa Cano Martin" userId="a160fa50-5b42-4a93-ab64-d99fa4126ab1" providerId="ADAL" clId="{411BF5C3-D1B2-41DB-93FE-4324106A9477}" dt="2026-06-16T09:16:19.330" v="504" actId="20577"/>
        <pc:sldMkLst>
          <pc:docMk/>
          <pc:sldMk cId="2435345821" sldId="292"/>
        </pc:sldMkLst>
        <pc:spChg chg="mod">
          <ac:chgData name="Rafa Cano Martin" userId="a160fa50-5b42-4a93-ab64-d99fa4126ab1" providerId="ADAL" clId="{411BF5C3-D1B2-41DB-93FE-4324106A9477}" dt="2026-06-16T08:36:24.635" v="386" actId="20577"/>
          <ac:spMkLst>
            <pc:docMk/>
            <pc:sldMk cId="2435345821" sldId="292"/>
            <ac:spMk id="2" creationId="{0A933272-9ECD-6A97-EAAB-EACDFE3A7655}"/>
          </ac:spMkLst>
        </pc:spChg>
        <pc:spChg chg="mod">
          <ac:chgData name="Rafa Cano Martin" userId="a160fa50-5b42-4a93-ab64-d99fa4126ab1" providerId="ADAL" clId="{411BF5C3-D1B2-41DB-93FE-4324106A9477}" dt="2026-06-16T09:16:19.330" v="504" actId="20577"/>
          <ac:spMkLst>
            <pc:docMk/>
            <pc:sldMk cId="2435345821" sldId="292"/>
            <ac:spMk id="7" creationId="{F401942A-E650-BCA0-91EC-0C26D670DDCC}"/>
          </ac:spMkLst>
        </pc:spChg>
      </pc:sldChg>
      <pc:sldChg chg="modSp mod">
        <pc:chgData name="Rafa Cano Martin" userId="a160fa50-5b42-4a93-ab64-d99fa4126ab1" providerId="ADAL" clId="{411BF5C3-D1B2-41DB-93FE-4324106A9477}" dt="2026-06-17T10:45:13.878" v="588" actId="20577"/>
        <pc:sldMkLst>
          <pc:docMk/>
          <pc:sldMk cId="3306782932" sldId="297"/>
        </pc:sldMkLst>
        <pc:spChg chg="mod">
          <ac:chgData name="Rafa Cano Martin" userId="a160fa50-5b42-4a93-ab64-d99fa4126ab1" providerId="ADAL" clId="{411BF5C3-D1B2-41DB-93FE-4324106A9477}" dt="2026-06-16T08:37:55.206" v="392" actId="20577"/>
          <ac:spMkLst>
            <pc:docMk/>
            <pc:sldMk cId="3306782932" sldId="297"/>
            <ac:spMk id="4" creationId="{2E100EDA-953F-E21A-32E5-743B65E1CB75}"/>
          </ac:spMkLst>
        </pc:spChg>
        <pc:spChg chg="mod">
          <ac:chgData name="Rafa Cano Martin" userId="a160fa50-5b42-4a93-ab64-d99fa4126ab1" providerId="ADAL" clId="{411BF5C3-D1B2-41DB-93FE-4324106A9477}" dt="2026-06-17T10:45:13.878" v="588" actId="20577"/>
          <ac:spMkLst>
            <pc:docMk/>
            <pc:sldMk cId="3306782932" sldId="297"/>
            <ac:spMk id="7" creationId="{A224E6FF-60FB-A654-4324-C3583BA58778}"/>
          </ac:spMkLst>
        </pc:spChg>
      </pc:sldChg>
      <pc:sldChg chg="modSp mod">
        <pc:chgData name="Rafa Cano Martin" userId="a160fa50-5b42-4a93-ab64-d99fa4126ab1" providerId="ADAL" clId="{411BF5C3-D1B2-41DB-93FE-4324106A9477}" dt="2026-06-16T09:21:05.317" v="529" actId="20577"/>
        <pc:sldMkLst>
          <pc:docMk/>
          <pc:sldMk cId="4286841686" sldId="298"/>
        </pc:sldMkLst>
        <pc:spChg chg="mod">
          <ac:chgData name="Rafa Cano Martin" userId="a160fa50-5b42-4a93-ab64-d99fa4126ab1" providerId="ADAL" clId="{411BF5C3-D1B2-41DB-93FE-4324106A9477}" dt="2026-06-16T09:21:00.296" v="527" actId="20577"/>
          <ac:spMkLst>
            <pc:docMk/>
            <pc:sldMk cId="4286841686" sldId="298"/>
            <ac:spMk id="4" creationId="{E4438EF9-6B39-7E85-A13B-D68BC9A985D1}"/>
          </ac:spMkLst>
        </pc:spChg>
        <pc:spChg chg="mod">
          <ac:chgData name="Rafa Cano Martin" userId="a160fa50-5b42-4a93-ab64-d99fa4126ab1" providerId="ADAL" clId="{411BF5C3-D1B2-41DB-93FE-4324106A9477}" dt="2026-06-16T09:21:05.317" v="529" actId="20577"/>
          <ac:spMkLst>
            <pc:docMk/>
            <pc:sldMk cId="4286841686" sldId="298"/>
            <ac:spMk id="7" creationId="{57A98E5D-690E-BFF7-298C-9A5903D71769}"/>
          </ac:spMkLst>
        </pc:spChg>
      </pc:sldChg>
      <pc:sldChg chg="modSp mod">
        <pc:chgData name="Rafa Cano Martin" userId="a160fa50-5b42-4a93-ab64-d99fa4126ab1" providerId="ADAL" clId="{411BF5C3-D1B2-41DB-93FE-4324106A9477}" dt="2026-06-17T11:29:17.689" v="620" actId="20577"/>
        <pc:sldMkLst>
          <pc:docMk/>
          <pc:sldMk cId="698467455" sldId="299"/>
        </pc:sldMkLst>
        <pc:spChg chg="mod">
          <ac:chgData name="Rafa Cano Martin" userId="a160fa50-5b42-4a93-ab64-d99fa4126ab1" providerId="ADAL" clId="{411BF5C3-D1B2-41DB-93FE-4324106A9477}" dt="2026-06-16T09:18:32.892" v="525" actId="20577"/>
          <ac:spMkLst>
            <pc:docMk/>
            <pc:sldMk cId="698467455" sldId="299"/>
            <ac:spMk id="2" creationId="{0B529D8E-688A-92D2-AC4D-9B421AA8ACE9}"/>
          </ac:spMkLst>
        </pc:spChg>
        <pc:spChg chg="mod">
          <ac:chgData name="Rafa Cano Martin" userId="a160fa50-5b42-4a93-ab64-d99fa4126ab1" providerId="ADAL" clId="{411BF5C3-D1B2-41DB-93FE-4324106A9477}" dt="2026-06-17T11:29:17.689" v="620" actId="20577"/>
          <ac:spMkLst>
            <pc:docMk/>
            <pc:sldMk cId="698467455" sldId="299"/>
            <ac:spMk id="7" creationId="{DF18E8A2-B592-AAE7-C50C-10028BE301EF}"/>
          </ac:spMkLst>
        </pc:spChg>
      </pc:sldChg>
      <pc:sldChg chg="modSp mod">
        <pc:chgData name="Rafa Cano Martin" userId="a160fa50-5b42-4a93-ab64-d99fa4126ab1" providerId="ADAL" clId="{411BF5C3-D1B2-41DB-93FE-4324106A9477}" dt="2026-06-17T11:58:04.944" v="621" actId="20577"/>
        <pc:sldMkLst>
          <pc:docMk/>
          <pc:sldMk cId="321830687" sldId="300"/>
        </pc:sldMkLst>
        <pc:spChg chg="mod">
          <ac:chgData name="Rafa Cano Martin" userId="a160fa50-5b42-4a93-ab64-d99fa4126ab1" providerId="ADAL" clId="{411BF5C3-D1B2-41DB-93FE-4324106A9477}" dt="2026-06-16T08:31:44.537" v="380" actId="20577"/>
          <ac:spMkLst>
            <pc:docMk/>
            <pc:sldMk cId="321830687" sldId="300"/>
            <ac:spMk id="2" creationId="{1EE040B3-6A85-CEF7-5319-F7BFBD2F68F3}"/>
          </ac:spMkLst>
        </pc:spChg>
        <pc:spChg chg="mod">
          <ac:chgData name="Rafa Cano Martin" userId="a160fa50-5b42-4a93-ab64-d99fa4126ab1" providerId="ADAL" clId="{411BF5C3-D1B2-41DB-93FE-4324106A9477}" dt="2026-06-17T11:58:04.944" v="621" actId="20577"/>
          <ac:spMkLst>
            <pc:docMk/>
            <pc:sldMk cId="321830687" sldId="300"/>
            <ac:spMk id="7" creationId="{2C909963-CC27-EFB8-5E28-FC6E21DB9D85}"/>
          </ac:spMkLst>
        </pc:spChg>
      </pc:sldChg>
      <pc:sldChg chg="modSp mod">
        <pc:chgData name="Rafa Cano Martin" userId="a160fa50-5b42-4a93-ab64-d99fa4126ab1" providerId="ADAL" clId="{411BF5C3-D1B2-41DB-93FE-4324106A9477}" dt="2026-06-16T08:53:13.022" v="448" actId="20577"/>
        <pc:sldMkLst>
          <pc:docMk/>
          <pc:sldMk cId="1468158425" sldId="303"/>
        </pc:sldMkLst>
        <pc:spChg chg="mod">
          <ac:chgData name="Rafa Cano Martin" userId="a160fa50-5b42-4a93-ab64-d99fa4126ab1" providerId="ADAL" clId="{411BF5C3-D1B2-41DB-93FE-4324106A9477}" dt="2026-06-16T08:53:13.022" v="448" actId="20577"/>
          <ac:spMkLst>
            <pc:docMk/>
            <pc:sldMk cId="1468158425" sldId="303"/>
            <ac:spMk id="7" creationId="{8BE3BAFD-4DE2-0C5D-23F3-E22B0799C043}"/>
          </ac:spMkLst>
        </pc:spChg>
      </pc:sldChg>
      <pc:sldChg chg="modSp mod ord">
        <pc:chgData name="Rafa Cano Martin" userId="a160fa50-5b42-4a93-ab64-d99fa4126ab1" providerId="ADAL" clId="{411BF5C3-D1B2-41DB-93FE-4324106A9477}" dt="2026-06-16T15:42:20.451" v="574"/>
        <pc:sldMkLst>
          <pc:docMk/>
          <pc:sldMk cId="1822696821" sldId="304"/>
        </pc:sldMkLst>
        <pc:spChg chg="mod">
          <ac:chgData name="Rafa Cano Martin" userId="a160fa50-5b42-4a93-ab64-d99fa4126ab1" providerId="ADAL" clId="{411BF5C3-D1B2-41DB-93FE-4324106A9477}" dt="2026-06-16T15:42:20.451" v="574"/>
          <ac:spMkLst>
            <pc:docMk/>
            <pc:sldMk cId="1822696821" sldId="304"/>
            <ac:spMk id="7" creationId="{619B79D8-7D47-383F-DC3E-4FB20E4F0A68}"/>
          </ac:spMkLst>
        </pc:spChg>
      </pc:sldChg>
      <pc:sldChg chg="modSp mod">
        <pc:chgData name="Rafa Cano Martin" userId="a160fa50-5b42-4a93-ab64-d99fa4126ab1" providerId="ADAL" clId="{411BF5C3-D1B2-41DB-93FE-4324106A9477}" dt="2026-05-19T11:01:41" v="29" actId="20577"/>
        <pc:sldMkLst>
          <pc:docMk/>
          <pc:sldMk cId="2224108516" sldId="305"/>
        </pc:sldMkLst>
        <pc:spChg chg="mod">
          <ac:chgData name="Rafa Cano Martin" userId="a160fa50-5b42-4a93-ab64-d99fa4126ab1" providerId="ADAL" clId="{411BF5C3-D1B2-41DB-93FE-4324106A9477}" dt="2026-05-19T11:01:41" v="29" actId="20577"/>
          <ac:spMkLst>
            <pc:docMk/>
            <pc:sldMk cId="2224108516" sldId="305"/>
            <ac:spMk id="2" creationId="{5B381980-C403-B6CA-894F-3DD61397B08E}"/>
          </ac:spMkLst>
        </pc:spChg>
      </pc:sldChg>
      <pc:sldChg chg="delSp modSp mod ord">
        <pc:chgData name="Rafa Cano Martin" userId="a160fa50-5b42-4a93-ab64-d99fa4126ab1" providerId="ADAL" clId="{411BF5C3-D1B2-41DB-93FE-4324106A9477}" dt="2026-06-16T16:52:32.990" v="582"/>
        <pc:sldMkLst>
          <pc:docMk/>
          <pc:sldMk cId="1631083040" sldId="306"/>
        </pc:sldMkLst>
        <pc:spChg chg="del mod">
          <ac:chgData name="Rafa Cano Martin" userId="a160fa50-5b42-4a93-ab64-d99fa4126ab1" providerId="ADAL" clId="{411BF5C3-D1B2-41DB-93FE-4324106A9477}" dt="2026-06-16T08:14:20.551" v="280"/>
          <ac:spMkLst>
            <pc:docMk/>
            <pc:sldMk cId="1631083040" sldId="306"/>
            <ac:spMk id="2" creationId="{7AB2E2DB-808B-504A-C9B3-C9EDFE72BCD6}"/>
          </ac:spMkLst>
        </pc:spChg>
      </pc:sldChg>
      <pc:sldChg chg="modSp mod">
        <pc:chgData name="Rafa Cano Martin" userId="a160fa50-5b42-4a93-ab64-d99fa4126ab1" providerId="ADAL" clId="{411BF5C3-D1B2-41DB-93FE-4324106A9477}" dt="2026-06-16T09:06:01.394" v="491" actId="1076"/>
        <pc:sldMkLst>
          <pc:docMk/>
          <pc:sldMk cId="1153599197" sldId="313"/>
        </pc:sldMkLst>
        <pc:spChg chg="mod">
          <ac:chgData name="Rafa Cano Martin" userId="a160fa50-5b42-4a93-ab64-d99fa4126ab1" providerId="ADAL" clId="{411BF5C3-D1B2-41DB-93FE-4324106A9477}" dt="2026-06-16T09:06:01.394" v="491" actId="1076"/>
          <ac:spMkLst>
            <pc:docMk/>
            <pc:sldMk cId="1153599197" sldId="313"/>
            <ac:spMk id="2" creationId="{4CD0638E-2371-8A4A-494F-DDDFFF599917}"/>
          </ac:spMkLst>
        </pc:spChg>
        <pc:spChg chg="mod">
          <ac:chgData name="Rafa Cano Martin" userId="a160fa50-5b42-4a93-ab64-d99fa4126ab1" providerId="ADAL" clId="{411BF5C3-D1B2-41DB-93FE-4324106A9477}" dt="2026-06-16T08:27:46.942" v="360" actId="20577"/>
          <ac:spMkLst>
            <pc:docMk/>
            <pc:sldMk cId="1153599197" sldId="313"/>
            <ac:spMk id="7" creationId="{114D648C-A7C1-3043-6381-D256889A72F8}"/>
          </ac:spMkLst>
        </pc:spChg>
      </pc:sldChg>
      <pc:sldChg chg="modSp mod">
        <pc:chgData name="Rafa Cano Martin" userId="a160fa50-5b42-4a93-ab64-d99fa4126ab1" providerId="ADAL" clId="{411BF5C3-D1B2-41DB-93FE-4324106A9477}" dt="2026-06-16T09:13:54.357" v="498" actId="1076"/>
        <pc:sldMkLst>
          <pc:docMk/>
          <pc:sldMk cId="2960891548" sldId="314"/>
        </pc:sldMkLst>
        <pc:spChg chg="mod">
          <ac:chgData name="Rafa Cano Martin" userId="a160fa50-5b42-4a93-ab64-d99fa4126ab1" providerId="ADAL" clId="{411BF5C3-D1B2-41DB-93FE-4324106A9477}" dt="2026-06-16T09:13:54.357" v="498" actId="1076"/>
          <ac:spMkLst>
            <pc:docMk/>
            <pc:sldMk cId="2960891548" sldId="314"/>
            <ac:spMk id="2" creationId="{6723A93B-50BD-1337-5BCE-F3134F9C2288}"/>
          </ac:spMkLst>
        </pc:spChg>
      </pc:sldChg>
      <pc:sldChg chg="modSp mod ord">
        <pc:chgData name="Rafa Cano Martin" userId="a160fa50-5b42-4a93-ab64-d99fa4126ab1" providerId="ADAL" clId="{411BF5C3-D1B2-41DB-93FE-4324106A9477}" dt="2026-06-16T15:46:33.761" v="576"/>
        <pc:sldMkLst>
          <pc:docMk/>
          <pc:sldMk cId="2182215590" sldId="315"/>
        </pc:sldMkLst>
        <pc:spChg chg="mod">
          <ac:chgData name="Rafa Cano Martin" userId="a160fa50-5b42-4a93-ab64-d99fa4126ab1" providerId="ADAL" clId="{411BF5C3-D1B2-41DB-93FE-4324106A9477}" dt="2026-06-16T08:21:07.384" v="324" actId="14100"/>
          <ac:spMkLst>
            <pc:docMk/>
            <pc:sldMk cId="2182215590" sldId="315"/>
            <ac:spMk id="2" creationId="{2F772EA0-34C9-AB9D-3255-03527AA220B9}"/>
          </ac:spMkLst>
        </pc:spChg>
        <pc:spChg chg="mod">
          <ac:chgData name="Rafa Cano Martin" userId="a160fa50-5b42-4a93-ab64-d99fa4126ab1" providerId="ADAL" clId="{411BF5C3-D1B2-41DB-93FE-4324106A9477}" dt="2026-06-16T08:23:49.260" v="330" actId="20577"/>
          <ac:spMkLst>
            <pc:docMk/>
            <pc:sldMk cId="2182215590" sldId="315"/>
            <ac:spMk id="7" creationId="{4B33F68A-7ED6-BE50-6700-4634F3F34AF1}"/>
          </ac:spMkLst>
        </pc:spChg>
      </pc:sldChg>
      <pc:sldChg chg="modSp mod ord">
        <pc:chgData name="Rafa Cano Martin" userId="a160fa50-5b42-4a93-ab64-d99fa4126ab1" providerId="ADAL" clId="{411BF5C3-D1B2-41DB-93FE-4324106A9477}" dt="2026-06-16T15:47:16.713" v="578"/>
        <pc:sldMkLst>
          <pc:docMk/>
          <pc:sldMk cId="4285892985" sldId="316"/>
        </pc:sldMkLst>
        <pc:spChg chg="mod">
          <ac:chgData name="Rafa Cano Martin" userId="a160fa50-5b42-4a93-ab64-d99fa4126ab1" providerId="ADAL" clId="{411BF5C3-D1B2-41DB-93FE-4324106A9477}" dt="2026-06-16T09:16:47.702" v="516" actId="14100"/>
          <ac:spMkLst>
            <pc:docMk/>
            <pc:sldMk cId="4285892985" sldId="316"/>
            <ac:spMk id="2" creationId="{41491291-7761-8AEB-2A70-A7047E72EF43}"/>
          </ac:spMkLst>
        </pc:spChg>
      </pc:sldChg>
      <pc:sldChg chg="modSp mod ord">
        <pc:chgData name="Rafa Cano Martin" userId="a160fa50-5b42-4a93-ab64-d99fa4126ab1" providerId="ADAL" clId="{411BF5C3-D1B2-41DB-93FE-4324106A9477}" dt="2026-06-16T08:29:19.158" v="374"/>
        <pc:sldMkLst>
          <pc:docMk/>
          <pc:sldMk cId="1193033075" sldId="317"/>
        </pc:sldMkLst>
        <pc:spChg chg="mod">
          <ac:chgData name="Rafa Cano Martin" userId="a160fa50-5b42-4a93-ab64-d99fa4126ab1" providerId="ADAL" clId="{411BF5C3-D1B2-41DB-93FE-4324106A9477}" dt="2026-06-16T08:27:25.860" v="358" actId="14100"/>
          <ac:spMkLst>
            <pc:docMk/>
            <pc:sldMk cId="1193033075" sldId="317"/>
            <ac:spMk id="2" creationId="{8DBDB07E-F130-C7B8-81CB-609CC36D9EDB}"/>
          </ac:spMkLst>
        </pc:spChg>
      </pc:sldChg>
      <pc:sldChg chg="modSp mod">
        <pc:chgData name="Rafa Cano Martin" userId="a160fa50-5b42-4a93-ab64-d99fa4126ab1" providerId="ADAL" clId="{411BF5C3-D1B2-41DB-93FE-4324106A9477}" dt="2026-06-16T08:49:43.442" v="433" actId="14100"/>
        <pc:sldMkLst>
          <pc:docMk/>
          <pc:sldMk cId="2291171629" sldId="318"/>
        </pc:sldMkLst>
        <pc:spChg chg="mod">
          <ac:chgData name="Rafa Cano Martin" userId="a160fa50-5b42-4a93-ab64-d99fa4126ab1" providerId="ADAL" clId="{411BF5C3-D1B2-41DB-93FE-4324106A9477}" dt="2026-06-16T08:49:43.442" v="433" actId="14100"/>
          <ac:spMkLst>
            <pc:docMk/>
            <pc:sldMk cId="2291171629" sldId="318"/>
            <ac:spMk id="2" creationId="{82C68754-135B-71B5-DED5-590369A6EDAC}"/>
          </ac:spMkLst>
        </pc:spChg>
      </pc:sldChg>
      <pc:sldChg chg="addSp delSp modSp mod">
        <pc:chgData name="Rafa Cano Martin" userId="a160fa50-5b42-4a93-ab64-d99fa4126ab1" providerId="ADAL" clId="{411BF5C3-D1B2-41DB-93FE-4324106A9477}" dt="2026-06-16T08:21:41.993" v="328"/>
        <pc:sldMkLst>
          <pc:docMk/>
          <pc:sldMk cId="3186462015" sldId="319"/>
        </pc:sldMkLst>
        <pc:spChg chg="del">
          <ac:chgData name="Rafa Cano Martin" userId="a160fa50-5b42-4a93-ab64-d99fa4126ab1" providerId="ADAL" clId="{411BF5C3-D1B2-41DB-93FE-4324106A9477}" dt="2026-06-16T08:21:39.209" v="327" actId="478"/>
          <ac:spMkLst>
            <pc:docMk/>
            <pc:sldMk cId="3186462015" sldId="319"/>
            <ac:spMk id="2" creationId="{654B9B99-9C4E-79F7-FF2E-4D99D03F9686}"/>
          </ac:spMkLst>
        </pc:spChg>
        <pc:spChg chg="add mod">
          <ac:chgData name="Rafa Cano Martin" userId="a160fa50-5b42-4a93-ab64-d99fa4126ab1" providerId="ADAL" clId="{411BF5C3-D1B2-41DB-93FE-4324106A9477}" dt="2026-06-16T08:21:41.993" v="328"/>
          <ac:spMkLst>
            <pc:docMk/>
            <pc:sldMk cId="3186462015" sldId="319"/>
            <ac:spMk id="4" creationId="{1A6774AA-744B-4B55-5C15-408B58E8860B}"/>
          </ac:spMkLst>
        </pc:spChg>
      </pc:sldChg>
      <pc:sldChg chg="modSp mod">
        <pc:chgData name="Rafa Cano Martin" userId="a160fa50-5b42-4a93-ab64-d99fa4126ab1" providerId="ADAL" clId="{411BF5C3-D1B2-41DB-93FE-4324106A9477}" dt="2026-06-16T09:22:02.326" v="541" actId="14100"/>
        <pc:sldMkLst>
          <pc:docMk/>
          <pc:sldMk cId="2946762259" sldId="320"/>
        </pc:sldMkLst>
        <pc:spChg chg="mod">
          <ac:chgData name="Rafa Cano Martin" userId="a160fa50-5b42-4a93-ab64-d99fa4126ab1" providerId="ADAL" clId="{411BF5C3-D1B2-41DB-93FE-4324106A9477}" dt="2026-06-16T09:22:02.326" v="541" actId="14100"/>
          <ac:spMkLst>
            <pc:docMk/>
            <pc:sldMk cId="2946762259" sldId="320"/>
            <ac:spMk id="2" creationId="{26D1A78C-657F-3044-880E-F27F72A98F2A}"/>
          </ac:spMkLst>
        </pc:spChg>
        <pc:spChg chg="mod">
          <ac:chgData name="Rafa Cano Martin" userId="a160fa50-5b42-4a93-ab64-d99fa4126ab1" providerId="ADAL" clId="{411BF5C3-D1B2-41DB-93FE-4324106A9477}" dt="2026-05-19T10:50:43.343" v="8" actId="20577"/>
          <ac:spMkLst>
            <pc:docMk/>
            <pc:sldMk cId="2946762259" sldId="320"/>
            <ac:spMk id="7" creationId="{AEB1143E-3137-C446-C6CA-DD6A0D6FD56B}"/>
          </ac:spMkLst>
        </pc:spChg>
      </pc:sldChg>
      <pc:sldChg chg="modSp mod ord">
        <pc:chgData name="Rafa Cano Martin" userId="a160fa50-5b42-4a93-ab64-d99fa4126ab1" providerId="ADAL" clId="{411BF5C3-D1B2-41DB-93FE-4324106A9477}" dt="2026-06-16T10:34:26.595" v="563"/>
        <pc:sldMkLst>
          <pc:docMk/>
          <pc:sldMk cId="3720278838" sldId="321"/>
        </pc:sldMkLst>
        <pc:spChg chg="mod">
          <ac:chgData name="Rafa Cano Martin" userId="a160fa50-5b42-4a93-ab64-d99fa4126ab1" providerId="ADAL" clId="{411BF5C3-D1B2-41DB-93FE-4324106A9477}" dt="2026-06-16T09:15:16.352" v="502" actId="20577"/>
          <ac:spMkLst>
            <pc:docMk/>
            <pc:sldMk cId="3720278838" sldId="321"/>
            <ac:spMk id="2" creationId="{554C0A0A-5C73-1E32-A245-B1C6DC671C05}"/>
          </ac:spMkLst>
        </pc:spChg>
        <pc:spChg chg="mod">
          <ac:chgData name="Rafa Cano Martin" userId="a160fa50-5b42-4a93-ab64-d99fa4126ab1" providerId="ADAL" clId="{411BF5C3-D1B2-41DB-93FE-4324106A9477}" dt="2026-06-16T08:34:01.054" v="382" actId="20577"/>
          <ac:spMkLst>
            <pc:docMk/>
            <pc:sldMk cId="3720278838" sldId="321"/>
            <ac:spMk id="7" creationId="{CC44554B-E67F-EA47-1DE6-A520378D6611}"/>
          </ac:spMkLst>
        </pc:spChg>
        <pc:picChg chg="mod">
          <ac:chgData name="Rafa Cano Martin" userId="a160fa50-5b42-4a93-ab64-d99fa4126ab1" providerId="ADAL" clId="{411BF5C3-D1B2-41DB-93FE-4324106A9477}" dt="2026-06-16T09:14:41.863" v="500" actId="14100"/>
          <ac:picMkLst>
            <pc:docMk/>
            <pc:sldMk cId="3720278838" sldId="321"/>
            <ac:picMk id="3" creationId="{56E015A4-BBC9-8DD1-4C6B-8BABAD138670}"/>
          </ac:picMkLst>
        </pc:picChg>
      </pc:sldChg>
      <pc:sldChg chg="modSp mod ord">
        <pc:chgData name="Rafa Cano Martin" userId="a160fa50-5b42-4a93-ab64-d99fa4126ab1" providerId="ADAL" clId="{411BF5C3-D1B2-41DB-93FE-4324106A9477}" dt="2026-06-16T10:34:02.919" v="561"/>
        <pc:sldMkLst>
          <pc:docMk/>
          <pc:sldMk cId="118513684" sldId="322"/>
        </pc:sldMkLst>
        <pc:spChg chg="mod">
          <ac:chgData name="Rafa Cano Martin" userId="a160fa50-5b42-4a93-ab64-d99fa4126ab1" providerId="ADAL" clId="{411BF5C3-D1B2-41DB-93FE-4324106A9477}" dt="2026-06-16T08:28:27.467" v="368" actId="20577"/>
          <ac:spMkLst>
            <pc:docMk/>
            <pc:sldMk cId="118513684" sldId="322"/>
            <ac:spMk id="7" creationId="{77E0A3BA-233A-8143-FEE5-E3A7C4347F54}"/>
          </ac:spMkLst>
        </pc:spChg>
      </pc:sldChg>
      <pc:sldChg chg="addSp delSp modSp mod">
        <pc:chgData name="Rafa Cano Martin" userId="a160fa50-5b42-4a93-ab64-d99fa4126ab1" providerId="ADAL" clId="{411BF5C3-D1B2-41DB-93FE-4324106A9477}" dt="2026-06-16T08:24:00.538" v="336" actId="20577"/>
        <pc:sldMkLst>
          <pc:docMk/>
          <pc:sldMk cId="3549225937" sldId="323"/>
        </pc:sldMkLst>
        <pc:spChg chg="del">
          <ac:chgData name="Rafa Cano Martin" userId="a160fa50-5b42-4a93-ab64-d99fa4126ab1" providerId="ADAL" clId="{411BF5C3-D1B2-41DB-93FE-4324106A9477}" dt="2026-06-16T08:21:30.218" v="325" actId="478"/>
          <ac:spMkLst>
            <pc:docMk/>
            <pc:sldMk cId="3549225937" sldId="323"/>
            <ac:spMk id="2" creationId="{66141575-E191-7E11-D9A1-2C6FEBEF492B}"/>
          </ac:spMkLst>
        </pc:spChg>
        <pc:spChg chg="add mod">
          <ac:chgData name="Rafa Cano Martin" userId="a160fa50-5b42-4a93-ab64-d99fa4126ab1" providerId="ADAL" clId="{411BF5C3-D1B2-41DB-93FE-4324106A9477}" dt="2026-06-16T08:21:31.190" v="326"/>
          <ac:spMkLst>
            <pc:docMk/>
            <pc:sldMk cId="3549225937" sldId="323"/>
            <ac:spMk id="4" creationId="{6F03A4B3-E1E4-F6F0-12BC-E1CE06EC5DD9}"/>
          </ac:spMkLst>
        </pc:spChg>
        <pc:spChg chg="mod">
          <ac:chgData name="Rafa Cano Martin" userId="a160fa50-5b42-4a93-ab64-d99fa4126ab1" providerId="ADAL" clId="{411BF5C3-D1B2-41DB-93FE-4324106A9477}" dt="2026-06-16T08:24:00.538" v="336" actId="20577"/>
          <ac:spMkLst>
            <pc:docMk/>
            <pc:sldMk cId="3549225937" sldId="323"/>
            <ac:spMk id="7" creationId="{1E206FD7-8605-534D-94D7-DFF87F3EDDA9}"/>
          </ac:spMkLst>
        </pc:spChg>
      </pc:sldChg>
      <pc:sldChg chg="modSp mod ord">
        <pc:chgData name="Rafa Cano Martin" userId="a160fa50-5b42-4a93-ab64-d99fa4126ab1" providerId="ADAL" clId="{411BF5C3-D1B2-41DB-93FE-4324106A9477}" dt="2026-06-16T16:52:28.583" v="580"/>
        <pc:sldMkLst>
          <pc:docMk/>
          <pc:sldMk cId="2737585030" sldId="327"/>
        </pc:sldMkLst>
        <pc:spChg chg="mod">
          <ac:chgData name="Rafa Cano Martin" userId="a160fa50-5b42-4a93-ab64-d99fa4126ab1" providerId="ADAL" clId="{411BF5C3-D1B2-41DB-93FE-4324106A9477}" dt="2026-06-16T08:15:16.677" v="291" actId="20577"/>
          <ac:spMkLst>
            <pc:docMk/>
            <pc:sldMk cId="2737585030" sldId="327"/>
            <ac:spMk id="7" creationId="{C67C90B5-8E60-CAE4-9D81-0662EAE02B2A}"/>
          </ac:spMkLst>
        </pc:spChg>
      </pc:sldChg>
      <pc:sldChg chg="modSp mod">
        <pc:chgData name="Rafa Cano Martin" userId="a160fa50-5b42-4a93-ab64-d99fa4126ab1" providerId="ADAL" clId="{411BF5C3-D1B2-41DB-93FE-4324106A9477}" dt="2026-06-16T10:51:23.435" v="571" actId="14100"/>
        <pc:sldMkLst>
          <pc:docMk/>
          <pc:sldMk cId="1680339651" sldId="328"/>
        </pc:sldMkLst>
        <pc:spChg chg="mod">
          <ac:chgData name="Rafa Cano Martin" userId="a160fa50-5b42-4a93-ab64-d99fa4126ab1" providerId="ADAL" clId="{411BF5C3-D1B2-41DB-93FE-4324106A9477}" dt="2026-06-16T10:51:23.435" v="571" actId="14100"/>
          <ac:spMkLst>
            <pc:docMk/>
            <pc:sldMk cId="1680339651" sldId="328"/>
            <ac:spMk id="5" creationId="{3E4AA6E1-8F9C-2661-7094-44CF50A63CDE}"/>
          </ac:spMkLst>
        </pc:spChg>
      </pc:sldChg>
      <pc:sldChg chg="ord">
        <pc:chgData name="Rafa Cano Martin" userId="a160fa50-5b42-4a93-ab64-d99fa4126ab1" providerId="ADAL" clId="{411BF5C3-D1B2-41DB-93FE-4324106A9477}" dt="2026-06-16T09:01:09.854" v="463"/>
        <pc:sldMkLst>
          <pc:docMk/>
          <pc:sldMk cId="2614439662" sldId="329"/>
        </pc:sldMkLst>
      </pc:sldChg>
      <pc:sldChg chg="modSp mod">
        <pc:chgData name="Rafa Cano Martin" userId="a160fa50-5b42-4a93-ab64-d99fa4126ab1" providerId="ADAL" clId="{411BF5C3-D1B2-41DB-93FE-4324106A9477}" dt="2026-06-16T08:41:49.887" v="412" actId="20577"/>
        <pc:sldMkLst>
          <pc:docMk/>
          <pc:sldMk cId="4067886276" sldId="330"/>
        </pc:sldMkLst>
        <pc:spChg chg="mod">
          <ac:chgData name="Rafa Cano Martin" userId="a160fa50-5b42-4a93-ab64-d99fa4126ab1" providerId="ADAL" clId="{411BF5C3-D1B2-41DB-93FE-4324106A9477}" dt="2026-06-16T08:41:49.887" v="412" actId="20577"/>
          <ac:spMkLst>
            <pc:docMk/>
            <pc:sldMk cId="4067886276" sldId="330"/>
            <ac:spMk id="7" creationId="{1FA14087-DF2B-D2C9-D13E-4E8E5BF28AB1}"/>
          </ac:spMkLst>
        </pc:spChg>
      </pc:sldChg>
      <pc:sldChg chg="modSp mod">
        <pc:chgData name="Rafa Cano Martin" userId="a160fa50-5b42-4a93-ab64-d99fa4126ab1" providerId="ADAL" clId="{411BF5C3-D1B2-41DB-93FE-4324106A9477}" dt="2026-06-16T08:42:27.365" v="414" actId="20577"/>
        <pc:sldMkLst>
          <pc:docMk/>
          <pc:sldMk cId="2454732858" sldId="331"/>
        </pc:sldMkLst>
        <pc:spChg chg="mod">
          <ac:chgData name="Rafa Cano Martin" userId="a160fa50-5b42-4a93-ab64-d99fa4126ab1" providerId="ADAL" clId="{411BF5C3-D1B2-41DB-93FE-4324106A9477}" dt="2026-06-16T08:42:27.365" v="414" actId="20577"/>
          <ac:spMkLst>
            <pc:docMk/>
            <pc:sldMk cId="2454732858" sldId="331"/>
            <ac:spMk id="7" creationId="{C8C20D1A-D84C-8260-8688-BFB70AF644D2}"/>
          </ac:spMkLst>
        </pc:spChg>
      </pc:sldChg>
      <pc:sldChg chg="modSp mod">
        <pc:chgData name="Rafa Cano Martin" userId="a160fa50-5b42-4a93-ab64-d99fa4126ab1" providerId="ADAL" clId="{411BF5C3-D1B2-41DB-93FE-4324106A9477}" dt="2026-06-03T16:33:13.834" v="276" actId="14100"/>
        <pc:sldMkLst>
          <pc:docMk/>
          <pc:sldMk cId="2104609849" sldId="332"/>
        </pc:sldMkLst>
        <pc:graphicFrameChg chg="mod modGraphic">
          <ac:chgData name="Rafa Cano Martin" userId="a160fa50-5b42-4a93-ab64-d99fa4126ab1" providerId="ADAL" clId="{411BF5C3-D1B2-41DB-93FE-4324106A9477}" dt="2026-06-03T16:33:13.834" v="276" actId="14100"/>
          <ac:graphicFrameMkLst>
            <pc:docMk/>
            <pc:sldMk cId="2104609849" sldId="332"/>
            <ac:graphicFrameMk id="4" creationId="{D0133AD3-E206-5A05-0143-B114F3F3631A}"/>
          </ac:graphicFrameMkLst>
        </pc:graphicFrameChg>
      </pc:sldChg>
      <pc:sldChg chg="modSp mod">
        <pc:chgData name="Rafa Cano Martin" userId="a160fa50-5b42-4a93-ab64-d99fa4126ab1" providerId="ADAL" clId="{411BF5C3-D1B2-41DB-93FE-4324106A9477}" dt="2026-06-16T10:43:46.409" v="570" actId="20577"/>
        <pc:sldMkLst>
          <pc:docMk/>
          <pc:sldMk cId="3783124203" sldId="333"/>
        </pc:sldMkLst>
        <pc:spChg chg="mod">
          <ac:chgData name="Rafa Cano Martin" userId="a160fa50-5b42-4a93-ab64-d99fa4126ab1" providerId="ADAL" clId="{411BF5C3-D1B2-41DB-93FE-4324106A9477}" dt="2026-06-16T08:30:39.762" v="378" actId="20577"/>
          <ac:spMkLst>
            <pc:docMk/>
            <pc:sldMk cId="3783124203" sldId="333"/>
            <ac:spMk id="4" creationId="{A31E6ED7-9068-FECF-EFEF-9CBB3221FD2A}"/>
          </ac:spMkLst>
        </pc:spChg>
        <pc:spChg chg="mod">
          <ac:chgData name="Rafa Cano Martin" userId="a160fa50-5b42-4a93-ab64-d99fa4126ab1" providerId="ADAL" clId="{411BF5C3-D1B2-41DB-93FE-4324106A9477}" dt="2026-06-16T10:43:46.409" v="570" actId="20577"/>
          <ac:spMkLst>
            <pc:docMk/>
            <pc:sldMk cId="3783124203" sldId="333"/>
            <ac:spMk id="7" creationId="{E5BB99AE-5F21-E052-D65F-5BA856D8D256}"/>
          </ac:spMkLst>
        </pc:spChg>
      </pc:sldChg>
      <pc:sldChg chg="modSp mod">
        <pc:chgData name="Rafa Cano Martin" userId="a160fa50-5b42-4a93-ab64-d99fa4126ab1" providerId="ADAL" clId="{411BF5C3-D1B2-41DB-93FE-4324106A9477}" dt="2026-06-16T09:17:45.229" v="522" actId="20577"/>
        <pc:sldMkLst>
          <pc:docMk/>
          <pc:sldMk cId="992072187" sldId="334"/>
        </pc:sldMkLst>
        <pc:spChg chg="mod">
          <ac:chgData name="Rafa Cano Martin" userId="a160fa50-5b42-4a93-ab64-d99fa4126ab1" providerId="ADAL" clId="{411BF5C3-D1B2-41DB-93FE-4324106A9477}" dt="2026-06-16T09:17:45.229" v="522" actId="20577"/>
          <ac:spMkLst>
            <pc:docMk/>
            <pc:sldMk cId="992072187" sldId="334"/>
            <ac:spMk id="4" creationId="{864135C8-1424-3F1D-5293-580F36E50F4E}"/>
          </ac:spMkLst>
        </pc:spChg>
        <pc:spChg chg="mod">
          <ac:chgData name="Rafa Cano Martin" userId="a160fa50-5b42-4a93-ab64-d99fa4126ab1" providerId="ADAL" clId="{411BF5C3-D1B2-41DB-93FE-4324106A9477}" dt="2026-06-16T08:37:37.583" v="390" actId="20577"/>
          <ac:spMkLst>
            <pc:docMk/>
            <pc:sldMk cId="992072187" sldId="334"/>
            <ac:spMk id="7" creationId="{67C1A503-7062-A8EF-D47E-D9D9B320643F}"/>
          </ac:spMkLst>
        </pc:spChg>
      </pc:sldChg>
      <pc:sldChg chg="delSp modSp mod ord">
        <pc:chgData name="Rafa Cano Martin" userId="a160fa50-5b42-4a93-ab64-d99fa4126ab1" providerId="ADAL" clId="{411BF5C3-D1B2-41DB-93FE-4324106A9477}" dt="2026-06-16T09:00:51.519" v="459"/>
        <pc:sldMkLst>
          <pc:docMk/>
          <pc:sldMk cId="1200889714" sldId="335"/>
        </pc:sldMkLst>
        <pc:spChg chg="del mod">
          <ac:chgData name="Rafa Cano Martin" userId="a160fa50-5b42-4a93-ab64-d99fa4126ab1" providerId="ADAL" clId="{411BF5C3-D1B2-41DB-93FE-4324106A9477}" dt="2026-06-16T08:14:28.250" v="283"/>
          <ac:spMkLst>
            <pc:docMk/>
            <pc:sldMk cId="1200889714" sldId="335"/>
            <ac:spMk id="2" creationId="{E472088A-F9F2-2178-4217-AF2CAEA19AAD}"/>
          </ac:spMkLst>
        </pc:spChg>
        <pc:spChg chg="mod">
          <ac:chgData name="Rafa Cano Martin" userId="a160fa50-5b42-4a93-ab64-d99fa4126ab1" providerId="ADAL" clId="{411BF5C3-D1B2-41DB-93FE-4324106A9477}" dt="2026-06-16T08:16:55.915" v="298" actId="14100"/>
          <ac:spMkLst>
            <pc:docMk/>
            <pc:sldMk cId="1200889714" sldId="335"/>
            <ac:spMk id="7" creationId="{241EA5DA-0BCB-A040-3105-4906E8D5EC87}"/>
          </ac:spMkLst>
        </pc:spChg>
      </pc:sldChg>
      <pc:sldChg chg="modSp mod">
        <pc:chgData name="Rafa Cano Martin" userId="a160fa50-5b42-4a93-ab64-d99fa4126ab1" providerId="ADAL" clId="{411BF5C3-D1B2-41DB-93FE-4324106A9477}" dt="2026-06-16T08:50:45.992" v="441" actId="20577"/>
        <pc:sldMkLst>
          <pc:docMk/>
          <pc:sldMk cId="3496417577" sldId="336"/>
        </pc:sldMkLst>
        <pc:spChg chg="mod">
          <ac:chgData name="Rafa Cano Martin" userId="a160fa50-5b42-4a93-ab64-d99fa4126ab1" providerId="ADAL" clId="{411BF5C3-D1B2-41DB-93FE-4324106A9477}" dt="2026-06-16T08:49:57.712" v="435" actId="20577"/>
          <ac:spMkLst>
            <pc:docMk/>
            <pc:sldMk cId="3496417577" sldId="336"/>
            <ac:spMk id="4" creationId="{09D1BC1A-0997-6DAD-6462-F2DF2424BEF1}"/>
          </ac:spMkLst>
        </pc:spChg>
        <pc:spChg chg="mod">
          <ac:chgData name="Rafa Cano Martin" userId="a160fa50-5b42-4a93-ab64-d99fa4126ab1" providerId="ADAL" clId="{411BF5C3-D1B2-41DB-93FE-4324106A9477}" dt="2026-06-16T08:50:45.992" v="441" actId="20577"/>
          <ac:spMkLst>
            <pc:docMk/>
            <pc:sldMk cId="3496417577" sldId="336"/>
            <ac:spMk id="7" creationId="{6D28FCF0-F93E-0004-BE13-94D11F0324FF}"/>
          </ac:spMkLst>
        </pc:spChg>
      </pc:sldChg>
      <pc:sldChg chg="modSp mod">
        <pc:chgData name="Rafa Cano Martin" userId="a160fa50-5b42-4a93-ab64-d99fa4126ab1" providerId="ADAL" clId="{411BF5C3-D1B2-41DB-93FE-4324106A9477}" dt="2026-06-16T08:34:29.012" v="384" actId="20577"/>
        <pc:sldMkLst>
          <pc:docMk/>
          <pc:sldMk cId="1853855960" sldId="337"/>
        </pc:sldMkLst>
        <pc:spChg chg="mod">
          <ac:chgData name="Rafa Cano Martin" userId="a160fa50-5b42-4a93-ab64-d99fa4126ab1" providerId="ADAL" clId="{411BF5C3-D1B2-41DB-93FE-4324106A9477}" dt="2026-06-16T08:34:29.012" v="384" actId="20577"/>
          <ac:spMkLst>
            <pc:docMk/>
            <pc:sldMk cId="1853855960" sldId="337"/>
            <ac:spMk id="4" creationId="{1E7EBFBB-0FFE-7C57-CEFA-85F67D3B17CC}"/>
          </ac:spMkLst>
        </pc:spChg>
      </pc:sldChg>
      <pc:sldChg chg="modSp add mod">
        <pc:chgData name="Rafa Cano Martin" userId="a160fa50-5b42-4a93-ab64-d99fa4126ab1" providerId="ADAL" clId="{411BF5C3-D1B2-41DB-93FE-4324106A9477}" dt="2026-06-03T16:29:12.069" v="274" actId="20577"/>
        <pc:sldMkLst>
          <pc:docMk/>
          <pc:sldMk cId="2347933706" sldId="338"/>
        </pc:sldMkLst>
        <pc:spChg chg="mod">
          <ac:chgData name="Rafa Cano Martin" userId="a160fa50-5b42-4a93-ab64-d99fa4126ab1" providerId="ADAL" clId="{411BF5C3-D1B2-41DB-93FE-4324106A9477}" dt="2026-06-03T16:15:40.745" v="137" actId="1076"/>
          <ac:spMkLst>
            <pc:docMk/>
            <pc:sldMk cId="2347933706" sldId="338"/>
            <ac:spMk id="4" creationId="{3401C340-E4B3-5E02-2940-627452161601}"/>
          </ac:spMkLst>
        </pc:spChg>
        <pc:spChg chg="mod">
          <ac:chgData name="Rafa Cano Martin" userId="a160fa50-5b42-4a93-ab64-d99fa4126ab1" providerId="ADAL" clId="{411BF5C3-D1B2-41DB-93FE-4324106A9477}" dt="2026-06-03T16:29:12.069" v="274" actId="20577"/>
          <ac:spMkLst>
            <pc:docMk/>
            <pc:sldMk cId="2347933706" sldId="338"/>
            <ac:spMk id="7" creationId="{A8190D00-6860-8CDE-E553-361A6FDD9602}"/>
          </ac:spMkLst>
        </pc:spChg>
      </pc:sldChg>
      <pc:sldChg chg="addSp delSp modSp add mod">
        <pc:chgData name="Rafa Cano Martin" userId="a160fa50-5b42-4a93-ab64-d99fa4126ab1" providerId="ADAL" clId="{411BF5C3-D1B2-41DB-93FE-4324106A9477}" dt="2026-06-03T16:16:39.706" v="176" actId="20577"/>
        <pc:sldMkLst>
          <pc:docMk/>
          <pc:sldMk cId="1580749727" sldId="339"/>
        </pc:sldMkLst>
        <pc:spChg chg="add mod">
          <ac:chgData name="Rafa Cano Martin" userId="a160fa50-5b42-4a93-ab64-d99fa4126ab1" providerId="ADAL" clId="{411BF5C3-D1B2-41DB-93FE-4324106A9477}" dt="2026-06-03T16:16:12.393" v="160" actId="14100"/>
          <ac:spMkLst>
            <pc:docMk/>
            <pc:sldMk cId="1580749727" sldId="339"/>
            <ac:spMk id="2" creationId="{AFC3BCA6-FCA2-21E4-9A52-778798762AB7}"/>
          </ac:spMkLst>
        </pc:spChg>
        <pc:spChg chg="mod">
          <ac:chgData name="Rafa Cano Martin" userId="a160fa50-5b42-4a93-ab64-d99fa4126ab1" providerId="ADAL" clId="{411BF5C3-D1B2-41DB-93FE-4324106A9477}" dt="2026-06-03T16:15:31.879" v="136" actId="20577"/>
          <ac:spMkLst>
            <pc:docMk/>
            <pc:sldMk cId="1580749727" sldId="339"/>
            <ac:spMk id="5" creationId="{3FCC2B87-D309-E8AA-097C-AB70D79F7EC9}"/>
          </ac:spMkLst>
        </pc:spChg>
        <pc:spChg chg="mod">
          <ac:chgData name="Rafa Cano Martin" userId="a160fa50-5b42-4a93-ab64-d99fa4126ab1" providerId="ADAL" clId="{411BF5C3-D1B2-41DB-93FE-4324106A9477}" dt="2026-06-03T16:16:39.706" v="176" actId="20577"/>
          <ac:spMkLst>
            <pc:docMk/>
            <pc:sldMk cId="1580749727" sldId="339"/>
            <ac:spMk id="7" creationId="{486DCB6E-A781-32FA-2C0C-C280D04D7790}"/>
          </ac:spMkLst>
        </pc:spChg>
      </pc:sldChg>
      <pc:sldChg chg="modSp add mod">
        <pc:chgData name="Rafa Cano Martin" userId="a160fa50-5b42-4a93-ab64-d99fa4126ab1" providerId="ADAL" clId="{411BF5C3-D1B2-41DB-93FE-4324106A9477}" dt="2026-06-17T10:40:05.379" v="584" actId="20577"/>
        <pc:sldMkLst>
          <pc:docMk/>
          <pc:sldMk cId="3036021969" sldId="343"/>
        </pc:sldMkLst>
        <pc:spChg chg="mod">
          <ac:chgData name="Rafa Cano Martin" userId="a160fa50-5b42-4a93-ab64-d99fa4126ab1" providerId="ADAL" clId="{411BF5C3-D1B2-41DB-93FE-4324106A9477}" dt="2026-06-17T10:40:05.379" v="584" actId="20577"/>
          <ac:spMkLst>
            <pc:docMk/>
            <pc:sldMk cId="3036021969" sldId="343"/>
            <ac:spMk id="7" creationId="{88F405CF-F049-BA96-D5B0-AA025B5BEFB9}"/>
          </ac:spMkLst>
        </pc:spChg>
      </pc:sldChg>
      <pc:sldChg chg="modSp add mod">
        <pc:chgData name="Rafa Cano Martin" userId="a160fa50-5b42-4a93-ab64-d99fa4126ab1" providerId="ADAL" clId="{411BF5C3-D1B2-41DB-93FE-4324106A9477}" dt="2026-06-03T16:19:27.668" v="236" actId="20577"/>
        <pc:sldMkLst>
          <pc:docMk/>
          <pc:sldMk cId="2178988623" sldId="344"/>
        </pc:sldMkLst>
        <pc:spChg chg="mod">
          <ac:chgData name="Rafa Cano Martin" userId="a160fa50-5b42-4a93-ab64-d99fa4126ab1" providerId="ADAL" clId="{411BF5C3-D1B2-41DB-93FE-4324106A9477}" dt="2026-06-03T16:19:27.668" v="236" actId="20577"/>
          <ac:spMkLst>
            <pc:docMk/>
            <pc:sldMk cId="2178988623" sldId="344"/>
            <ac:spMk id="7" creationId="{70CFDB03-C09C-8456-84BB-CA638AA50FAF}"/>
          </ac:spMkLst>
        </pc:spChg>
      </pc:sldChg>
      <pc:sldChg chg="modSp add mod">
        <pc:chgData name="Rafa Cano Martin" userId="a160fa50-5b42-4a93-ab64-d99fa4126ab1" providerId="ADAL" clId="{411BF5C3-D1B2-41DB-93FE-4324106A9477}" dt="2026-06-03T16:21:03.161" v="258" actId="20577"/>
        <pc:sldMkLst>
          <pc:docMk/>
          <pc:sldMk cId="1606822427" sldId="345"/>
        </pc:sldMkLst>
        <pc:spChg chg="mod">
          <ac:chgData name="Rafa Cano Martin" userId="a160fa50-5b42-4a93-ab64-d99fa4126ab1" providerId="ADAL" clId="{411BF5C3-D1B2-41DB-93FE-4324106A9477}" dt="2026-06-03T16:21:03.161" v="258" actId="20577"/>
          <ac:spMkLst>
            <pc:docMk/>
            <pc:sldMk cId="1606822427" sldId="345"/>
            <ac:spMk id="7" creationId="{B1775311-696D-DC4D-8159-D3503CD0A247}"/>
          </ac:spMkLst>
        </pc:spChg>
      </pc:sldChg>
      <pc:sldChg chg="modSp mod">
        <pc:chgData name="Rafa Cano Martin" userId="a160fa50-5b42-4a93-ab64-d99fa4126ab1" providerId="ADAL" clId="{411BF5C3-D1B2-41DB-93FE-4324106A9477}" dt="2026-06-16T08:28:04.397" v="366" actId="20577"/>
        <pc:sldMkLst>
          <pc:docMk/>
          <pc:sldMk cId="2549283734" sldId="347"/>
        </pc:sldMkLst>
        <pc:spChg chg="mod">
          <ac:chgData name="Rafa Cano Martin" userId="a160fa50-5b42-4a93-ab64-d99fa4126ab1" providerId="ADAL" clId="{411BF5C3-D1B2-41DB-93FE-4324106A9477}" dt="2026-06-16T08:28:04.397" v="366" actId="20577"/>
          <ac:spMkLst>
            <pc:docMk/>
            <pc:sldMk cId="2549283734" sldId="347"/>
            <ac:spMk id="7" creationId="{B9BF8A38-CC98-FFC4-1134-734A0EAF9677}"/>
          </ac:spMkLst>
        </pc:spChg>
      </pc:sldChg>
      <pc:sldChg chg="addSp delSp modSp mod">
        <pc:chgData name="Rafa Cano Martin" userId="a160fa50-5b42-4a93-ab64-d99fa4126ab1" providerId="ADAL" clId="{411BF5C3-D1B2-41DB-93FE-4324106A9477}" dt="2026-06-16T10:33:26.122" v="559" actId="14100"/>
        <pc:sldMkLst>
          <pc:docMk/>
          <pc:sldMk cId="2779680335" sldId="349"/>
        </pc:sldMkLst>
        <pc:spChg chg="mod">
          <ac:chgData name="Rafa Cano Martin" userId="a160fa50-5b42-4a93-ab64-d99fa4126ab1" providerId="ADAL" clId="{411BF5C3-D1B2-41DB-93FE-4324106A9477}" dt="2026-06-16T10:33:03.906" v="557" actId="1076"/>
          <ac:spMkLst>
            <pc:docMk/>
            <pc:sldMk cId="2779680335" sldId="349"/>
            <ac:spMk id="2" creationId="{AE635AF5-523C-367B-C05C-30A7D530F3AF}"/>
          </ac:spMkLst>
        </pc:spChg>
        <pc:spChg chg="add del">
          <ac:chgData name="Rafa Cano Martin" userId="a160fa50-5b42-4a93-ab64-d99fa4126ab1" providerId="ADAL" clId="{411BF5C3-D1B2-41DB-93FE-4324106A9477}" dt="2026-06-16T10:29:50.835" v="548" actId="478"/>
          <ac:spMkLst>
            <pc:docMk/>
            <pc:sldMk cId="2779680335" sldId="349"/>
            <ac:spMk id="4" creationId="{B535ADC6-991A-4D1C-19D6-EDD8C3A49A37}"/>
          </ac:spMkLst>
        </pc:spChg>
        <pc:spChg chg="mod">
          <ac:chgData name="Rafa Cano Martin" userId="a160fa50-5b42-4a93-ab64-d99fa4126ab1" providerId="ADAL" clId="{411BF5C3-D1B2-41DB-93FE-4324106A9477}" dt="2026-06-16T10:32:37.050" v="554" actId="14100"/>
          <ac:spMkLst>
            <pc:docMk/>
            <pc:sldMk cId="2779680335" sldId="349"/>
            <ac:spMk id="5" creationId="{7B0C132E-96F9-0502-AB52-AE0C55821D1B}"/>
          </ac:spMkLst>
        </pc:spChg>
        <pc:spChg chg="mod ord">
          <ac:chgData name="Rafa Cano Martin" userId="a160fa50-5b42-4a93-ab64-d99fa4126ab1" providerId="ADAL" clId="{411BF5C3-D1B2-41DB-93FE-4324106A9477}" dt="2026-06-16T10:33:26.122" v="559" actId="14100"/>
          <ac:spMkLst>
            <pc:docMk/>
            <pc:sldMk cId="2779680335" sldId="349"/>
            <ac:spMk id="7" creationId="{2779DA3C-BC3D-E41A-83C2-23DB99325C8D}"/>
          </ac:spMkLst>
        </pc:spChg>
        <pc:picChg chg="add mod modCrop">
          <ac:chgData name="Rafa Cano Martin" userId="a160fa50-5b42-4a93-ab64-d99fa4126ab1" providerId="ADAL" clId="{411BF5C3-D1B2-41DB-93FE-4324106A9477}" dt="2026-06-16T10:32:32.179" v="553" actId="14100"/>
          <ac:picMkLst>
            <pc:docMk/>
            <pc:sldMk cId="2779680335" sldId="349"/>
            <ac:picMk id="8" creationId="{85E6B653-1283-82B7-74D5-5F6A00363496}"/>
          </ac:picMkLst>
        </pc:picChg>
      </pc:sldChg>
    </pc:docChg>
  </pc:docChgLst>
  <pc:docChgLst>
    <pc:chgData name="Lia Cabello Albert" userId="S::lcabello.ext@paeria.cat::aa1ea190-a8ad-4e09-9d51-74404fc6b73f" providerId="AD" clId="Web-{D6DF0244-1744-F557-B8F2-70C9894704D4}"/>
    <pc:docChg chg="modSld">
      <pc:chgData name="Lia Cabello Albert" userId="S::lcabello.ext@paeria.cat::aa1ea190-a8ad-4e09-9d51-74404fc6b73f" providerId="AD" clId="Web-{D6DF0244-1744-F557-B8F2-70C9894704D4}" dt="2026-06-05T08:26:54.133" v="56"/>
      <pc:docMkLst>
        <pc:docMk/>
      </pc:docMkLst>
      <pc:sldChg chg="modSp">
        <pc:chgData name="Lia Cabello Albert" userId="S::lcabello.ext@paeria.cat::aa1ea190-a8ad-4e09-9d51-74404fc6b73f" providerId="AD" clId="Web-{D6DF0244-1744-F557-B8F2-70C9894704D4}" dt="2026-06-05T08:22:22.774" v="37" actId="20577"/>
        <pc:sldMkLst>
          <pc:docMk/>
          <pc:sldMk cId="1822696821" sldId="304"/>
        </pc:sldMkLst>
        <pc:spChg chg="mod">
          <ac:chgData name="Lia Cabello Albert" userId="S::lcabello.ext@paeria.cat::aa1ea190-a8ad-4e09-9d51-74404fc6b73f" providerId="AD" clId="Web-{D6DF0244-1744-F557-B8F2-70C9894704D4}" dt="2026-06-05T08:22:22.774" v="37" actId="20577"/>
          <ac:spMkLst>
            <pc:docMk/>
            <pc:sldMk cId="1822696821" sldId="304"/>
            <ac:spMk id="7" creationId="{619B79D8-7D47-383F-DC3E-4FB20E4F0A68}"/>
          </ac:spMkLst>
        </pc:spChg>
      </pc:sldChg>
      <pc:sldChg chg="addSp delSp modSp">
        <pc:chgData name="Lia Cabello Albert" userId="S::lcabello.ext@paeria.cat::aa1ea190-a8ad-4e09-9d51-74404fc6b73f" providerId="AD" clId="Web-{D6DF0244-1744-F557-B8F2-70C9894704D4}" dt="2026-06-05T08:26:54.133" v="56"/>
        <pc:sldMkLst>
          <pc:docMk/>
          <pc:sldMk cId="2614439662" sldId="329"/>
        </pc:sldMkLst>
        <pc:spChg chg="ord">
          <ac:chgData name="Lia Cabello Albert" userId="S::lcabello.ext@paeria.cat::aa1ea190-a8ad-4e09-9d51-74404fc6b73f" providerId="AD" clId="Web-{D6DF0244-1744-F557-B8F2-70C9894704D4}" dt="2026-06-05T08:26:52.101" v="55"/>
          <ac:spMkLst>
            <pc:docMk/>
            <pc:sldMk cId="2614439662" sldId="329"/>
            <ac:spMk id="5" creationId="{BADB0FE2-15E9-EB3B-21BE-BE0EDF55A71B}"/>
          </ac:spMkLst>
        </pc:spChg>
        <pc:spChg chg="mod">
          <ac:chgData name="Lia Cabello Albert" userId="S::lcabello.ext@paeria.cat::aa1ea190-a8ad-4e09-9d51-74404fc6b73f" providerId="AD" clId="Web-{D6DF0244-1744-F557-B8F2-70C9894704D4}" dt="2026-06-05T08:22:59.667" v="44" actId="20577"/>
          <ac:spMkLst>
            <pc:docMk/>
            <pc:sldMk cId="2614439662" sldId="329"/>
            <ac:spMk id="7" creationId="{A8921E8B-8E3C-393D-0A9E-1B5FC0A07A6A}"/>
          </ac:spMkLst>
        </pc:spChg>
        <pc:picChg chg="add mod ord modCrop">
          <ac:chgData name="Lia Cabello Albert" userId="S::lcabello.ext@paeria.cat::aa1ea190-a8ad-4e09-9d51-74404fc6b73f" providerId="AD" clId="Web-{D6DF0244-1744-F557-B8F2-70C9894704D4}" dt="2026-06-05T08:26:54.133" v="56"/>
          <ac:picMkLst>
            <pc:docMk/>
            <pc:sldMk cId="2614439662" sldId="329"/>
            <ac:picMk id="2" creationId="{224A8DBA-ED47-5E47-C08B-20D0F940A7F3}"/>
          </ac:picMkLst>
        </pc:picChg>
      </pc:sldChg>
    </pc:docChg>
  </pc:docChgLst>
  <pc:docChgLst>
    <pc:chgData name="Joan Garí Garí" userId="S::jgari.ext@paeria.cat::f2405d53-069f-4022-9fd1-99d75a4a5ad7" providerId="AD" clId="Web-{2B16F65E-5980-B227-61D5-64C0A02257B5}"/>
    <pc:docChg chg="addSld delSld modSld sldOrd">
      <pc:chgData name="Joan Garí Garí" userId="S::jgari.ext@paeria.cat::f2405d53-069f-4022-9fd1-99d75a4a5ad7" providerId="AD" clId="Web-{2B16F65E-5980-B227-61D5-64C0A02257B5}" dt="2026-05-26T09:36:52.840" v="383" actId="14100"/>
      <pc:docMkLst>
        <pc:docMk/>
      </pc:docMkLst>
      <pc:sldChg chg="addSp delSp modSp ord">
        <pc:chgData name="Joan Garí Garí" userId="S::jgari.ext@paeria.cat::f2405d53-069f-4022-9fd1-99d75a4a5ad7" providerId="AD" clId="Web-{2B16F65E-5980-B227-61D5-64C0A02257B5}" dt="2026-05-26T08:23:06.283" v="240"/>
        <pc:sldMkLst>
          <pc:docMk/>
          <pc:sldMk cId="3889431300" sldId="263"/>
        </pc:sldMkLst>
      </pc:sldChg>
      <pc:sldChg chg="addSp delSp modSp">
        <pc:chgData name="Joan Garí Garí" userId="S::jgari.ext@paeria.cat::f2405d53-069f-4022-9fd1-99d75a4a5ad7" providerId="AD" clId="Web-{2B16F65E-5980-B227-61D5-64C0A02257B5}" dt="2026-05-26T08:36:06.857" v="305" actId="1076"/>
        <pc:sldMkLst>
          <pc:docMk/>
          <pc:sldMk cId="1836879637" sldId="265"/>
        </pc:sldMkLst>
        <pc:spChg chg="mod">
          <ac:chgData name="Joan Garí Garí" userId="S::jgari.ext@paeria.cat::f2405d53-069f-4022-9fd1-99d75a4a5ad7" providerId="AD" clId="Web-{2B16F65E-5980-B227-61D5-64C0A02257B5}" dt="2026-05-26T07:49:15.775" v="15" actId="1076"/>
          <ac:spMkLst>
            <pc:docMk/>
            <pc:sldMk cId="1836879637" sldId="265"/>
            <ac:spMk id="2" creationId="{641972E8-5967-4F66-E02A-1951B175C401}"/>
          </ac:spMkLst>
        </pc:spChg>
        <pc:spChg chg="mod">
          <ac:chgData name="Joan Garí Garí" userId="S::jgari.ext@paeria.cat::f2405d53-069f-4022-9fd1-99d75a4a5ad7" providerId="AD" clId="Web-{2B16F65E-5980-B227-61D5-64C0A02257B5}" dt="2026-05-26T07:51:01.372" v="25" actId="20577"/>
          <ac:spMkLst>
            <pc:docMk/>
            <pc:sldMk cId="1836879637" sldId="265"/>
            <ac:spMk id="4" creationId="{E5AFA554-9837-99E4-834C-A94816DC4EE8}"/>
          </ac:spMkLst>
        </pc:spChg>
        <pc:picChg chg="mod">
          <ac:chgData name="Joan Garí Garí" userId="S::jgari.ext@paeria.cat::f2405d53-069f-4022-9fd1-99d75a4a5ad7" providerId="AD" clId="Web-{2B16F65E-5980-B227-61D5-64C0A02257B5}" dt="2026-05-26T08:36:06.857" v="305" actId="1076"/>
          <ac:picMkLst>
            <pc:docMk/>
            <pc:sldMk cId="1836879637" sldId="265"/>
            <ac:picMk id="3" creationId="{B5D344E0-7E1B-BE55-FCEF-33523D7B61A2}"/>
          </ac:picMkLst>
        </pc:picChg>
      </pc:sldChg>
      <pc:sldChg chg="addSp delSp modSp add del">
        <pc:chgData name="Joan Garí Garí" userId="S::jgari.ext@paeria.cat::f2405d53-069f-4022-9fd1-99d75a4a5ad7" providerId="AD" clId="Web-{2B16F65E-5980-B227-61D5-64C0A02257B5}" dt="2026-05-26T08:35:24.403" v="304" actId="20577"/>
        <pc:sldMkLst>
          <pc:docMk/>
          <pc:sldMk cId="1129241960" sldId="270"/>
        </pc:sldMkLst>
        <pc:spChg chg="mod">
          <ac:chgData name="Joan Garí Garí" userId="S::jgari.ext@paeria.cat::f2405d53-069f-4022-9fd1-99d75a4a5ad7" providerId="AD" clId="Web-{2B16F65E-5980-B227-61D5-64C0A02257B5}" dt="2026-05-26T08:35:24.403" v="304" actId="20577"/>
          <ac:spMkLst>
            <pc:docMk/>
            <pc:sldMk cId="1129241960" sldId="270"/>
            <ac:spMk id="7" creationId="{FBA67B34-FA23-8501-6EE0-2E2641FC3494}"/>
          </ac:spMkLst>
        </pc:spChg>
        <pc:picChg chg="mod">
          <ac:chgData name="Joan Garí Garí" userId="S::jgari.ext@paeria.cat::f2405d53-069f-4022-9fd1-99d75a4a5ad7" providerId="AD" clId="Web-{2B16F65E-5980-B227-61D5-64C0A02257B5}" dt="2026-05-26T08:20:29.715" v="197" actId="14100"/>
          <ac:picMkLst>
            <pc:docMk/>
            <pc:sldMk cId="1129241960" sldId="270"/>
            <ac:picMk id="2" creationId="{3C335730-65A2-F180-ABA9-F38574FA1BBC}"/>
          </ac:picMkLst>
        </pc:picChg>
      </pc:sldChg>
      <pc:sldChg chg="modSp">
        <pc:chgData name="Joan Garí Garí" userId="S::jgari.ext@paeria.cat::f2405d53-069f-4022-9fd1-99d75a4a5ad7" providerId="AD" clId="Web-{2B16F65E-5980-B227-61D5-64C0A02257B5}" dt="2026-05-26T08:37:48.407" v="307" actId="20577"/>
        <pc:sldMkLst>
          <pc:docMk/>
          <pc:sldMk cId="2709270110" sldId="271"/>
        </pc:sldMkLst>
        <pc:spChg chg="mod">
          <ac:chgData name="Joan Garí Garí" userId="S::jgari.ext@paeria.cat::f2405d53-069f-4022-9fd1-99d75a4a5ad7" providerId="AD" clId="Web-{2B16F65E-5980-B227-61D5-64C0A02257B5}" dt="2026-05-26T07:50:01.948" v="23" actId="20577"/>
          <ac:spMkLst>
            <pc:docMk/>
            <pc:sldMk cId="2709270110" sldId="271"/>
            <ac:spMk id="2" creationId="{5024CF4A-097B-9063-D5F3-B0CFD46710C2}"/>
          </ac:spMkLst>
        </pc:spChg>
        <pc:spChg chg="mod">
          <ac:chgData name="Joan Garí Garí" userId="S::jgari.ext@paeria.cat::f2405d53-069f-4022-9fd1-99d75a4a5ad7" providerId="AD" clId="Web-{2B16F65E-5980-B227-61D5-64C0A02257B5}" dt="2026-05-26T08:37:48.407" v="307" actId="20577"/>
          <ac:spMkLst>
            <pc:docMk/>
            <pc:sldMk cId="2709270110" sldId="271"/>
            <ac:spMk id="7" creationId="{D8C5D0BB-F947-5148-AC13-3A92AAF82C2E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7:49:54.557" v="22" actId="1076"/>
        <pc:sldMkLst>
          <pc:docMk/>
          <pc:sldMk cId="1541989929" sldId="275"/>
        </pc:sldMkLst>
        <pc:spChg chg="mod">
          <ac:chgData name="Joan Garí Garí" userId="S::jgari.ext@paeria.cat::f2405d53-069f-4022-9fd1-99d75a4a5ad7" providerId="AD" clId="Web-{2B16F65E-5980-B227-61D5-64C0A02257B5}" dt="2026-05-26T07:49:54.557" v="22" actId="1076"/>
          <ac:spMkLst>
            <pc:docMk/>
            <pc:sldMk cId="1541989929" sldId="275"/>
            <ac:spMk id="2" creationId="{755F4A02-3DD0-0ED9-BC59-44BB5CB462F1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19:20.197" v="189" actId="14100"/>
        <pc:sldMkLst>
          <pc:docMk/>
          <pc:sldMk cId="2673913691" sldId="277"/>
        </pc:sldMkLst>
        <pc:spChg chg="mod">
          <ac:chgData name="Joan Garí Garí" userId="S::jgari.ext@paeria.cat::f2405d53-069f-4022-9fd1-99d75a4a5ad7" providerId="AD" clId="Web-{2B16F65E-5980-B227-61D5-64C0A02257B5}" dt="2026-05-26T07:54:13.161" v="36" actId="1076"/>
          <ac:spMkLst>
            <pc:docMk/>
            <pc:sldMk cId="2673913691" sldId="277"/>
            <ac:spMk id="2" creationId="{9632511A-37CE-37E6-09E1-5EC4F427A093}"/>
          </ac:spMkLst>
        </pc:spChg>
        <pc:spChg chg="mod">
          <ac:chgData name="Joan Garí Garí" userId="S::jgari.ext@paeria.cat::f2405d53-069f-4022-9fd1-99d75a4a5ad7" providerId="AD" clId="Web-{2B16F65E-5980-B227-61D5-64C0A02257B5}" dt="2026-05-26T08:19:20.197" v="189" actId="14100"/>
          <ac:spMkLst>
            <pc:docMk/>
            <pc:sldMk cId="2673913691" sldId="277"/>
            <ac:spMk id="5" creationId="{876DED88-CB3E-DCF6-89D5-CD22C6A92E17}"/>
          </ac:spMkLst>
        </pc:spChg>
        <pc:picChg chg="mod">
          <ac:chgData name="Joan Garí Garí" userId="S::jgari.ext@paeria.cat::f2405d53-069f-4022-9fd1-99d75a4a5ad7" providerId="AD" clId="Web-{2B16F65E-5980-B227-61D5-64C0A02257B5}" dt="2026-05-26T08:19:17.072" v="188" actId="14100"/>
          <ac:picMkLst>
            <pc:docMk/>
            <pc:sldMk cId="2673913691" sldId="277"/>
            <ac:picMk id="4" creationId="{86252D27-0253-6006-6862-9C76121A1B91}"/>
          </ac:picMkLst>
        </pc:picChg>
      </pc:sldChg>
      <pc:sldChg chg="modSp">
        <pc:chgData name="Joan Garí Garí" userId="S::jgari.ext@paeria.cat::f2405d53-069f-4022-9fd1-99d75a4a5ad7" providerId="AD" clId="Web-{2B16F65E-5980-B227-61D5-64C0A02257B5}" dt="2026-05-26T08:16:30.973" v="183" actId="14100"/>
        <pc:sldMkLst>
          <pc:docMk/>
          <pc:sldMk cId="3892390809" sldId="280"/>
        </pc:sldMkLst>
        <pc:spChg chg="mod">
          <ac:chgData name="Joan Garí Garí" userId="S::jgari.ext@paeria.cat::f2405d53-069f-4022-9fd1-99d75a4a5ad7" providerId="AD" clId="Web-{2B16F65E-5980-B227-61D5-64C0A02257B5}" dt="2026-05-26T07:54:46.678" v="39" actId="1076"/>
          <ac:spMkLst>
            <pc:docMk/>
            <pc:sldMk cId="3892390809" sldId="280"/>
            <ac:spMk id="2" creationId="{A04B727A-69DA-AA80-AD0C-E4C97F36E1D1}"/>
          </ac:spMkLst>
        </pc:spChg>
        <pc:spChg chg="mod">
          <ac:chgData name="Joan Garí Garí" userId="S::jgari.ext@paeria.cat::f2405d53-069f-4022-9fd1-99d75a4a5ad7" providerId="AD" clId="Web-{2B16F65E-5980-B227-61D5-64C0A02257B5}" dt="2026-05-26T08:16:30.973" v="183" actId="14100"/>
          <ac:spMkLst>
            <pc:docMk/>
            <pc:sldMk cId="3892390809" sldId="280"/>
            <ac:spMk id="5" creationId="{387688CA-C1F7-5A6A-82AF-BEE57022A786}"/>
          </ac:spMkLst>
        </pc:spChg>
      </pc:sldChg>
      <pc:sldChg chg="addSp delSp modSp">
        <pc:chgData name="Joan Garí Garí" userId="S::jgari.ext@paeria.cat::f2405d53-069f-4022-9fd1-99d75a4a5ad7" providerId="AD" clId="Web-{2B16F65E-5980-B227-61D5-64C0A02257B5}" dt="2026-05-26T08:16:38.192" v="184" actId="14100"/>
        <pc:sldMkLst>
          <pc:docMk/>
          <pc:sldMk cId="3950284988" sldId="281"/>
        </pc:sldMkLst>
        <pc:spChg chg="mod">
          <ac:chgData name="Joan Garí Garí" userId="S::jgari.ext@paeria.cat::f2405d53-069f-4022-9fd1-99d75a4a5ad7" providerId="AD" clId="Web-{2B16F65E-5980-B227-61D5-64C0A02257B5}" dt="2026-05-26T07:55:27.101" v="42" actId="1076"/>
          <ac:spMkLst>
            <pc:docMk/>
            <pc:sldMk cId="3950284988" sldId="281"/>
            <ac:spMk id="3" creationId="{0805BBF5-1404-3B5E-DC63-FB0700A041C0}"/>
          </ac:spMkLst>
        </pc:spChg>
        <pc:spChg chg="mod">
          <ac:chgData name="Joan Garí Garí" userId="S::jgari.ext@paeria.cat::f2405d53-069f-4022-9fd1-99d75a4a5ad7" providerId="AD" clId="Web-{2B16F65E-5980-B227-61D5-64C0A02257B5}" dt="2026-05-26T08:16:38.192" v="184" actId="14100"/>
          <ac:spMkLst>
            <pc:docMk/>
            <pc:sldMk cId="3950284988" sldId="281"/>
            <ac:spMk id="5" creationId="{18459165-561E-6675-B61E-DD23A4232174}"/>
          </ac:spMkLst>
        </pc:spChg>
        <pc:spChg chg="add del mod">
          <ac:chgData name="Joan Garí Garí" userId="S::jgari.ext@paeria.cat::f2405d53-069f-4022-9fd1-99d75a4a5ad7" providerId="AD" clId="Web-{2B16F65E-5980-B227-61D5-64C0A02257B5}" dt="2026-05-26T07:55:50.758" v="50" actId="20577"/>
          <ac:spMkLst>
            <pc:docMk/>
            <pc:sldMk cId="3950284988" sldId="281"/>
            <ac:spMk id="7" creationId="{D9A073D1-8B16-721C-877D-385A22C81667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7:56:43.775" v="53" actId="1076"/>
        <pc:sldMkLst>
          <pc:docMk/>
          <pc:sldMk cId="1253629157" sldId="282"/>
        </pc:sldMkLst>
        <pc:spChg chg="mod">
          <ac:chgData name="Joan Garí Garí" userId="S::jgari.ext@paeria.cat::f2405d53-069f-4022-9fd1-99d75a4a5ad7" providerId="AD" clId="Web-{2B16F65E-5980-B227-61D5-64C0A02257B5}" dt="2026-05-26T07:56:43.775" v="53" actId="1076"/>
          <ac:spMkLst>
            <pc:docMk/>
            <pc:sldMk cId="1253629157" sldId="282"/>
            <ac:spMk id="2" creationId="{8B360C53-CE65-3FB9-F50C-427CBA95DFC5}"/>
          </ac:spMkLst>
        </pc:spChg>
      </pc:sldChg>
      <pc:sldChg chg="addSp delSp modSp">
        <pc:chgData name="Joan Garí Garí" userId="S::jgari.ext@paeria.cat::f2405d53-069f-4022-9fd1-99d75a4a5ad7" providerId="AD" clId="Web-{2B16F65E-5980-B227-61D5-64C0A02257B5}" dt="2026-05-26T07:58:16.966" v="57" actId="1076"/>
        <pc:sldMkLst>
          <pc:docMk/>
          <pc:sldMk cId="3135356069" sldId="283"/>
        </pc:sldMkLst>
        <pc:spChg chg="add mod">
          <ac:chgData name="Joan Garí Garí" userId="S::jgari.ext@paeria.cat::f2405d53-069f-4022-9fd1-99d75a4a5ad7" providerId="AD" clId="Web-{2B16F65E-5980-B227-61D5-64C0A02257B5}" dt="2026-05-26T07:58:16.966" v="57" actId="1076"/>
          <ac:spMkLst>
            <pc:docMk/>
            <pc:sldMk cId="3135356069" sldId="283"/>
            <ac:spMk id="4" creationId="{4B9D9D2D-E4D9-74CD-6750-29FB9449740E}"/>
          </ac:spMkLst>
        </pc:spChg>
      </pc:sldChg>
      <pc:sldChg chg="addSp delSp modSp">
        <pc:chgData name="Joan Garí Garí" userId="S::jgari.ext@paeria.cat::f2405d53-069f-4022-9fd1-99d75a4a5ad7" providerId="AD" clId="Web-{2B16F65E-5980-B227-61D5-64C0A02257B5}" dt="2026-05-26T07:59:45.578" v="76" actId="1076"/>
        <pc:sldMkLst>
          <pc:docMk/>
          <pc:sldMk cId="3131774823" sldId="284"/>
        </pc:sldMkLst>
        <pc:spChg chg="add mod">
          <ac:chgData name="Joan Garí Garí" userId="S::jgari.ext@paeria.cat::f2405d53-069f-4022-9fd1-99d75a4a5ad7" providerId="AD" clId="Web-{2B16F65E-5980-B227-61D5-64C0A02257B5}" dt="2026-05-26T07:59:45.578" v="76" actId="1076"/>
          <ac:spMkLst>
            <pc:docMk/>
            <pc:sldMk cId="3131774823" sldId="284"/>
            <ac:spMk id="4" creationId="{CFFC4C98-D95A-9115-D3A0-74748FCEEBAE}"/>
          </ac:spMkLst>
        </pc:spChg>
      </pc:sldChg>
      <pc:sldChg chg="addSp delSp modSp">
        <pc:chgData name="Joan Garí Garí" userId="S::jgari.ext@paeria.cat::f2405d53-069f-4022-9fd1-99d75a4a5ad7" providerId="AD" clId="Web-{2B16F65E-5980-B227-61D5-64C0A02257B5}" dt="2026-05-26T07:59:37.063" v="72" actId="1076"/>
        <pc:sldMkLst>
          <pc:docMk/>
          <pc:sldMk cId="2832611544" sldId="285"/>
        </pc:sldMkLst>
        <pc:spChg chg="add mod">
          <ac:chgData name="Joan Garí Garí" userId="S::jgari.ext@paeria.cat::f2405d53-069f-4022-9fd1-99d75a4a5ad7" providerId="AD" clId="Web-{2B16F65E-5980-B227-61D5-64C0A02257B5}" dt="2026-05-26T07:59:37.063" v="72" actId="1076"/>
          <ac:spMkLst>
            <pc:docMk/>
            <pc:sldMk cId="2832611544" sldId="285"/>
            <ac:spMk id="8" creationId="{AC96CBAB-8352-4B1C-EE24-C14D10EE5E18}"/>
          </ac:spMkLst>
        </pc:spChg>
      </pc:sldChg>
      <pc:sldChg chg="addSp delSp modSp">
        <pc:chgData name="Joan Garí Garí" userId="S::jgari.ext@paeria.cat::f2405d53-069f-4022-9fd1-99d75a4a5ad7" providerId="AD" clId="Web-{2B16F65E-5980-B227-61D5-64C0A02257B5}" dt="2026-05-26T08:00:06.814" v="81" actId="1076"/>
        <pc:sldMkLst>
          <pc:docMk/>
          <pc:sldMk cId="3937023862" sldId="288"/>
        </pc:sldMkLst>
        <pc:spChg chg="add mod">
          <ac:chgData name="Joan Garí Garí" userId="S::jgari.ext@paeria.cat::f2405d53-069f-4022-9fd1-99d75a4a5ad7" providerId="AD" clId="Web-{2B16F65E-5980-B227-61D5-64C0A02257B5}" dt="2026-05-26T08:00:06.814" v="81" actId="1076"/>
          <ac:spMkLst>
            <pc:docMk/>
            <pc:sldMk cId="3937023862" sldId="288"/>
            <ac:spMk id="4" creationId="{6722CE95-2064-D0AF-CA34-C14F1A545227}"/>
          </ac:spMkLst>
        </pc:spChg>
      </pc:sldChg>
      <pc:sldChg chg="addSp delSp modSp">
        <pc:chgData name="Joan Garí Garí" userId="S::jgari.ext@paeria.cat::f2405d53-069f-4022-9fd1-99d75a4a5ad7" providerId="AD" clId="Web-{2B16F65E-5980-B227-61D5-64C0A02257B5}" dt="2026-05-26T08:01:08.034" v="88" actId="20577"/>
        <pc:sldMkLst>
          <pc:docMk/>
          <pc:sldMk cId="1775840659" sldId="289"/>
        </pc:sldMkLst>
        <pc:spChg chg="add del mod">
          <ac:chgData name="Joan Garí Garí" userId="S::jgari.ext@paeria.cat::f2405d53-069f-4022-9fd1-99d75a4a5ad7" providerId="AD" clId="Web-{2B16F65E-5980-B227-61D5-64C0A02257B5}" dt="2026-05-26T08:00:55.784" v="87" actId="1076"/>
          <ac:spMkLst>
            <pc:docMk/>
            <pc:sldMk cId="1775840659" sldId="289"/>
            <ac:spMk id="2" creationId="{615D2BEE-5DAB-9329-6453-EE4FD0386845}"/>
          </ac:spMkLst>
        </pc:spChg>
        <pc:spChg chg="mod">
          <ac:chgData name="Joan Garí Garí" userId="S::jgari.ext@paeria.cat::f2405d53-069f-4022-9fd1-99d75a4a5ad7" providerId="AD" clId="Web-{2B16F65E-5980-B227-61D5-64C0A02257B5}" dt="2026-05-26T08:00:46.768" v="84" actId="20577"/>
          <ac:spMkLst>
            <pc:docMk/>
            <pc:sldMk cId="1775840659" sldId="289"/>
            <ac:spMk id="5" creationId="{F804006B-B5D6-EE83-437D-BC2C329499A4}"/>
          </ac:spMkLst>
        </pc:spChg>
        <pc:spChg chg="mod">
          <ac:chgData name="Joan Garí Garí" userId="S::jgari.ext@paeria.cat::f2405d53-069f-4022-9fd1-99d75a4a5ad7" providerId="AD" clId="Web-{2B16F65E-5980-B227-61D5-64C0A02257B5}" dt="2026-05-26T08:01:08.034" v="88" actId="20577"/>
          <ac:spMkLst>
            <pc:docMk/>
            <pc:sldMk cId="1775840659" sldId="289"/>
            <ac:spMk id="7" creationId="{304B7A3D-6EF0-8BA3-0018-E5858D5045B7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1:30.926" v="92" actId="1076"/>
        <pc:sldMkLst>
          <pc:docMk/>
          <pc:sldMk cId="2435345821" sldId="292"/>
        </pc:sldMkLst>
        <pc:spChg chg="mod">
          <ac:chgData name="Joan Garí Garí" userId="S::jgari.ext@paeria.cat::f2405d53-069f-4022-9fd1-99d75a4a5ad7" providerId="AD" clId="Web-{2B16F65E-5980-B227-61D5-64C0A02257B5}" dt="2026-05-26T08:01:30.926" v="92" actId="1076"/>
          <ac:spMkLst>
            <pc:docMk/>
            <pc:sldMk cId="2435345821" sldId="292"/>
            <ac:spMk id="2" creationId="{0A933272-9ECD-6A97-EAAB-EACDFE3A7655}"/>
          </ac:spMkLst>
        </pc:spChg>
      </pc:sldChg>
      <pc:sldChg chg="addSp delSp modSp">
        <pc:chgData name="Joan Garí Garí" userId="S::jgari.ext@paeria.cat::f2405d53-069f-4022-9fd1-99d75a4a5ad7" providerId="AD" clId="Web-{2B16F65E-5980-B227-61D5-64C0A02257B5}" dt="2026-05-26T08:01:50.286" v="97" actId="1076"/>
        <pc:sldMkLst>
          <pc:docMk/>
          <pc:sldMk cId="3306782932" sldId="297"/>
        </pc:sldMkLst>
        <pc:spChg chg="add mod">
          <ac:chgData name="Joan Garí Garí" userId="S::jgari.ext@paeria.cat::f2405d53-069f-4022-9fd1-99d75a4a5ad7" providerId="AD" clId="Web-{2B16F65E-5980-B227-61D5-64C0A02257B5}" dt="2026-05-26T08:01:50.286" v="97" actId="1076"/>
          <ac:spMkLst>
            <pc:docMk/>
            <pc:sldMk cId="3306782932" sldId="297"/>
            <ac:spMk id="4" creationId="{2E100EDA-953F-E21A-32E5-743B65E1CB75}"/>
          </ac:spMkLst>
        </pc:spChg>
      </pc:sldChg>
      <pc:sldChg chg="addSp delSp modSp">
        <pc:chgData name="Joan Garí Garí" userId="S::jgari.ext@paeria.cat::f2405d53-069f-4022-9fd1-99d75a4a5ad7" providerId="AD" clId="Web-{2B16F65E-5980-B227-61D5-64C0A02257B5}" dt="2026-05-26T08:02:01.411" v="101" actId="1076"/>
        <pc:sldMkLst>
          <pc:docMk/>
          <pc:sldMk cId="4286841686" sldId="298"/>
        </pc:sldMkLst>
        <pc:spChg chg="add mod">
          <ac:chgData name="Joan Garí Garí" userId="S::jgari.ext@paeria.cat::f2405d53-069f-4022-9fd1-99d75a4a5ad7" providerId="AD" clId="Web-{2B16F65E-5980-B227-61D5-64C0A02257B5}" dt="2026-05-26T08:02:01.411" v="101" actId="1076"/>
          <ac:spMkLst>
            <pc:docMk/>
            <pc:sldMk cId="4286841686" sldId="298"/>
            <ac:spMk id="4" creationId="{E4438EF9-6B39-7E85-A13B-D68BC9A985D1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5:34.793" v="125" actId="14100"/>
        <pc:sldMkLst>
          <pc:docMk/>
          <pc:sldMk cId="698467455" sldId="299"/>
        </pc:sldMkLst>
        <pc:spChg chg="mod">
          <ac:chgData name="Joan Garí Garí" userId="S::jgari.ext@paeria.cat::f2405d53-069f-4022-9fd1-99d75a4a5ad7" providerId="AD" clId="Web-{2B16F65E-5980-B227-61D5-64C0A02257B5}" dt="2026-05-26T08:05:32.043" v="124" actId="1076"/>
          <ac:spMkLst>
            <pc:docMk/>
            <pc:sldMk cId="698467455" sldId="299"/>
            <ac:spMk id="2" creationId="{0B529D8E-688A-92D2-AC4D-9B421AA8ACE9}"/>
          </ac:spMkLst>
        </pc:spChg>
        <pc:spChg chg="mod">
          <ac:chgData name="Joan Garí Garí" userId="S::jgari.ext@paeria.cat::f2405d53-069f-4022-9fd1-99d75a4a5ad7" providerId="AD" clId="Web-{2B16F65E-5980-B227-61D5-64C0A02257B5}" dt="2026-05-26T08:05:25.855" v="123" actId="14100"/>
          <ac:spMkLst>
            <pc:docMk/>
            <pc:sldMk cId="698467455" sldId="299"/>
            <ac:spMk id="5" creationId="{C51EC1A4-1433-0D82-293F-3658042F449E}"/>
          </ac:spMkLst>
        </pc:spChg>
        <pc:picChg chg="mod">
          <ac:chgData name="Joan Garí Garí" userId="S::jgari.ext@paeria.cat::f2405d53-069f-4022-9fd1-99d75a4a5ad7" providerId="AD" clId="Web-{2B16F65E-5980-B227-61D5-64C0A02257B5}" dt="2026-05-26T08:05:34.793" v="125" actId="14100"/>
          <ac:picMkLst>
            <pc:docMk/>
            <pc:sldMk cId="698467455" sldId="299"/>
            <ac:picMk id="3" creationId="{4E9ACC69-764C-B035-2A4B-A6DFB62B6FC7}"/>
          </ac:picMkLst>
        </pc:picChg>
      </pc:sldChg>
      <pc:sldChg chg="modSp">
        <pc:chgData name="Joan Garí Garí" userId="S::jgari.ext@paeria.cat::f2405d53-069f-4022-9fd1-99d75a4a5ad7" providerId="AD" clId="Web-{2B16F65E-5980-B227-61D5-64C0A02257B5}" dt="2026-05-26T08:06:52.202" v="148" actId="20577"/>
        <pc:sldMkLst>
          <pc:docMk/>
          <pc:sldMk cId="321830687" sldId="300"/>
        </pc:sldMkLst>
        <pc:spChg chg="mod">
          <ac:chgData name="Joan Garí Garí" userId="S::jgari.ext@paeria.cat::f2405d53-069f-4022-9fd1-99d75a4a5ad7" providerId="AD" clId="Web-{2B16F65E-5980-B227-61D5-64C0A02257B5}" dt="2026-05-26T08:06:52.202" v="148" actId="20577"/>
          <ac:spMkLst>
            <pc:docMk/>
            <pc:sldMk cId="321830687" sldId="300"/>
            <ac:spMk id="2" creationId="{1EE040B3-6A85-CEF7-5319-F7BFBD2F68F3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8:10.908" v="152" actId="20577"/>
        <pc:sldMkLst>
          <pc:docMk/>
          <pc:sldMk cId="1468158425" sldId="303"/>
        </pc:sldMkLst>
        <pc:spChg chg="mod">
          <ac:chgData name="Joan Garí Garí" userId="S::jgari.ext@paeria.cat::f2405d53-069f-4022-9fd1-99d75a4a5ad7" providerId="AD" clId="Web-{2B16F65E-5980-B227-61D5-64C0A02257B5}" dt="2026-05-26T08:08:10.908" v="152" actId="20577"/>
          <ac:spMkLst>
            <pc:docMk/>
            <pc:sldMk cId="1468158425" sldId="303"/>
            <ac:spMk id="4" creationId="{DB1AA789-53F5-208F-278E-C81D4065DE2B}"/>
          </ac:spMkLst>
        </pc:spChg>
      </pc:sldChg>
      <pc:sldChg chg="modSp ord">
        <pc:chgData name="Joan Garí Garí" userId="S::jgari.ext@paeria.cat::f2405d53-069f-4022-9fd1-99d75a4a5ad7" providerId="AD" clId="Web-{2B16F65E-5980-B227-61D5-64C0A02257B5}" dt="2026-05-26T08:32:50.741" v="301" actId="14100"/>
        <pc:sldMkLst>
          <pc:docMk/>
          <pc:sldMk cId="1822696821" sldId="304"/>
        </pc:sldMkLst>
        <pc:spChg chg="mod">
          <ac:chgData name="Joan Garí Garí" userId="S::jgari.ext@paeria.cat::f2405d53-069f-4022-9fd1-99d75a4a5ad7" providerId="AD" clId="Web-{2B16F65E-5980-B227-61D5-64C0A02257B5}" dt="2026-05-26T08:32:47.460" v="300" actId="14100"/>
          <ac:spMkLst>
            <pc:docMk/>
            <pc:sldMk cId="1822696821" sldId="304"/>
            <ac:spMk id="5" creationId="{83ABA41D-B225-E07C-266F-F2F71EB5F0F7}"/>
          </ac:spMkLst>
        </pc:spChg>
        <pc:picChg chg="mod">
          <ac:chgData name="Joan Garí Garí" userId="S::jgari.ext@paeria.cat::f2405d53-069f-4022-9fd1-99d75a4a5ad7" providerId="AD" clId="Web-{2B16F65E-5980-B227-61D5-64C0A02257B5}" dt="2026-05-26T08:32:50.741" v="301" actId="14100"/>
          <ac:picMkLst>
            <pc:docMk/>
            <pc:sldMk cId="1822696821" sldId="304"/>
            <ac:picMk id="3" creationId="{5119905B-02DE-4EA2-2E18-6809BE254600}"/>
          </ac:picMkLst>
        </pc:picChg>
      </pc:sldChg>
      <pc:sldChg chg="modSp">
        <pc:chgData name="Joan Garí Garí" userId="S::jgari.ext@paeria.cat::f2405d53-069f-4022-9fd1-99d75a4a5ad7" providerId="AD" clId="Web-{2B16F65E-5980-B227-61D5-64C0A02257B5}" dt="2026-05-26T08:04:41.291" v="114" actId="14100"/>
        <pc:sldMkLst>
          <pc:docMk/>
          <pc:sldMk cId="2224108516" sldId="305"/>
        </pc:sldMkLst>
        <pc:spChg chg="mod">
          <ac:chgData name="Joan Garí Garí" userId="S::jgari.ext@paeria.cat::f2405d53-069f-4022-9fd1-99d75a4a5ad7" providerId="AD" clId="Web-{2B16F65E-5980-B227-61D5-64C0A02257B5}" dt="2026-05-26T08:04:41.291" v="114" actId="14100"/>
          <ac:spMkLst>
            <pc:docMk/>
            <pc:sldMk cId="2224108516" sldId="305"/>
            <ac:spMk id="2" creationId="{5B381980-C403-B6CA-894F-3DD61397B08E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8:42.565" v="157" actId="1076"/>
        <pc:sldMkLst>
          <pc:docMk/>
          <pc:sldMk cId="1631083040" sldId="306"/>
        </pc:sldMkLst>
      </pc:sldChg>
      <pc:sldChg chg="modSp">
        <pc:chgData name="Joan Garí Garí" userId="S::jgari.ext@paeria.cat::f2405d53-069f-4022-9fd1-99d75a4a5ad7" providerId="AD" clId="Web-{2B16F65E-5980-B227-61D5-64C0A02257B5}" dt="2026-05-26T08:08:57.988" v="159" actId="20577"/>
        <pc:sldMkLst>
          <pc:docMk/>
          <pc:sldMk cId="2825860725" sldId="307"/>
        </pc:sldMkLst>
        <pc:spChg chg="mod">
          <ac:chgData name="Joan Garí Garí" userId="S::jgari.ext@paeria.cat::f2405d53-069f-4022-9fd1-99d75a4a5ad7" providerId="AD" clId="Web-{2B16F65E-5980-B227-61D5-64C0A02257B5}" dt="2026-05-26T08:08:57.988" v="159" actId="20577"/>
          <ac:spMkLst>
            <pc:docMk/>
            <pc:sldMk cId="2825860725" sldId="307"/>
            <ac:spMk id="2" creationId="{35B0C81C-C9F6-9538-5231-ED891CB27D53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19:34.760" v="190" actId="14100"/>
        <pc:sldMkLst>
          <pc:docMk/>
          <pc:sldMk cId="1153599197" sldId="313"/>
        </pc:sldMkLst>
        <pc:spChg chg="mod">
          <ac:chgData name="Joan Garí Garí" userId="S::jgari.ext@paeria.cat::f2405d53-069f-4022-9fd1-99d75a4a5ad7" providerId="AD" clId="Web-{2B16F65E-5980-B227-61D5-64C0A02257B5}" dt="2026-05-26T08:06:43.905" v="147" actId="1076"/>
          <ac:spMkLst>
            <pc:docMk/>
            <pc:sldMk cId="1153599197" sldId="313"/>
            <ac:spMk id="2" creationId="{4CD0638E-2371-8A4A-494F-DDDFFF599917}"/>
          </ac:spMkLst>
        </pc:spChg>
        <pc:spChg chg="mod">
          <ac:chgData name="Joan Garí Garí" userId="S::jgari.ext@paeria.cat::f2405d53-069f-4022-9fd1-99d75a4a5ad7" providerId="AD" clId="Web-{2B16F65E-5980-B227-61D5-64C0A02257B5}" dt="2026-05-26T08:06:33.842" v="144" actId="14100"/>
          <ac:spMkLst>
            <pc:docMk/>
            <pc:sldMk cId="1153599197" sldId="313"/>
            <ac:spMk id="5" creationId="{DFBE9ACB-05BD-F760-31A5-0493E8F87DCC}"/>
          </ac:spMkLst>
        </pc:spChg>
        <pc:picChg chg="mod">
          <ac:chgData name="Joan Garí Garí" userId="S::jgari.ext@paeria.cat::f2405d53-069f-4022-9fd1-99d75a4a5ad7" providerId="AD" clId="Web-{2B16F65E-5980-B227-61D5-64C0A02257B5}" dt="2026-05-26T08:19:34.760" v="190" actId="14100"/>
          <ac:picMkLst>
            <pc:docMk/>
            <pc:sldMk cId="1153599197" sldId="313"/>
            <ac:picMk id="3" creationId="{DB405386-1883-C936-48A0-0E03F7AEDEDC}"/>
          </ac:picMkLst>
        </pc:picChg>
      </pc:sldChg>
      <pc:sldChg chg="modSp">
        <pc:chgData name="Joan Garí Garí" userId="S::jgari.ext@paeria.cat::f2405d53-069f-4022-9fd1-99d75a4a5ad7" providerId="AD" clId="Web-{2B16F65E-5980-B227-61D5-64C0A02257B5}" dt="2026-05-26T08:09:57.912" v="182" actId="20577"/>
        <pc:sldMkLst>
          <pc:docMk/>
          <pc:sldMk cId="2960891548" sldId="314"/>
        </pc:sldMkLst>
        <pc:spChg chg="mod">
          <ac:chgData name="Joan Garí Garí" userId="S::jgari.ext@paeria.cat::f2405d53-069f-4022-9fd1-99d75a4a5ad7" providerId="AD" clId="Web-{2B16F65E-5980-B227-61D5-64C0A02257B5}" dt="2026-05-26T08:09:57.912" v="182" actId="20577"/>
          <ac:spMkLst>
            <pc:docMk/>
            <pc:sldMk cId="2960891548" sldId="314"/>
            <ac:spMk id="2" creationId="{6723A93B-50BD-1337-5BCE-F3134F9C2288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9:48.490" v="173" actId="20577"/>
        <pc:sldMkLst>
          <pc:docMk/>
          <pc:sldMk cId="2182215590" sldId="315"/>
        </pc:sldMkLst>
        <pc:spChg chg="mod">
          <ac:chgData name="Joan Garí Garí" userId="S::jgari.ext@paeria.cat::f2405d53-069f-4022-9fd1-99d75a4a5ad7" providerId="AD" clId="Web-{2B16F65E-5980-B227-61D5-64C0A02257B5}" dt="2026-05-26T08:09:48.490" v="173" actId="20577"/>
          <ac:spMkLst>
            <pc:docMk/>
            <pc:sldMk cId="2182215590" sldId="315"/>
            <ac:spMk id="2" creationId="{2F772EA0-34C9-AB9D-3255-03527AA220B9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9:44.146" v="171" actId="20577"/>
        <pc:sldMkLst>
          <pc:docMk/>
          <pc:sldMk cId="4285892985" sldId="316"/>
        </pc:sldMkLst>
        <pc:spChg chg="mod">
          <ac:chgData name="Joan Garí Garí" userId="S::jgari.ext@paeria.cat::f2405d53-069f-4022-9fd1-99d75a4a5ad7" providerId="AD" clId="Web-{2B16F65E-5980-B227-61D5-64C0A02257B5}" dt="2026-05-26T08:09:44.146" v="171" actId="20577"/>
          <ac:spMkLst>
            <pc:docMk/>
            <pc:sldMk cId="4285892985" sldId="316"/>
            <ac:spMk id="2" creationId="{41491291-7761-8AEB-2A70-A7047E72EF43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9:37.755" v="169" actId="20577"/>
        <pc:sldMkLst>
          <pc:docMk/>
          <pc:sldMk cId="1193033075" sldId="317"/>
        </pc:sldMkLst>
        <pc:spChg chg="mod">
          <ac:chgData name="Joan Garí Garí" userId="S::jgari.ext@paeria.cat::f2405d53-069f-4022-9fd1-99d75a4a5ad7" providerId="AD" clId="Web-{2B16F65E-5980-B227-61D5-64C0A02257B5}" dt="2026-05-26T08:09:37.755" v="169" actId="20577"/>
          <ac:spMkLst>
            <pc:docMk/>
            <pc:sldMk cId="1193033075" sldId="317"/>
            <ac:spMk id="2" creationId="{8DBDB07E-F130-C7B8-81CB-609CC36D9EDB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9:32.333" v="167" actId="20577"/>
        <pc:sldMkLst>
          <pc:docMk/>
          <pc:sldMk cId="2291171629" sldId="318"/>
        </pc:sldMkLst>
        <pc:spChg chg="mod">
          <ac:chgData name="Joan Garí Garí" userId="S::jgari.ext@paeria.cat::f2405d53-069f-4022-9fd1-99d75a4a5ad7" providerId="AD" clId="Web-{2B16F65E-5980-B227-61D5-64C0A02257B5}" dt="2026-05-26T08:09:32.333" v="167" actId="20577"/>
          <ac:spMkLst>
            <pc:docMk/>
            <pc:sldMk cId="2291171629" sldId="318"/>
            <ac:spMk id="2" creationId="{82C68754-135B-71B5-DED5-590369A6EDAC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9:27.708" v="165" actId="20577"/>
        <pc:sldMkLst>
          <pc:docMk/>
          <pc:sldMk cId="3186462015" sldId="319"/>
        </pc:sldMkLst>
      </pc:sldChg>
      <pc:sldChg chg="modSp">
        <pc:chgData name="Joan Garí Garí" userId="S::jgari.ext@paeria.cat::f2405d53-069f-4022-9fd1-99d75a4a5ad7" providerId="AD" clId="Web-{2B16F65E-5980-B227-61D5-64C0A02257B5}" dt="2026-05-26T08:09:19.770" v="163" actId="20577"/>
        <pc:sldMkLst>
          <pc:docMk/>
          <pc:sldMk cId="2946762259" sldId="320"/>
        </pc:sldMkLst>
        <pc:spChg chg="mod">
          <ac:chgData name="Joan Garí Garí" userId="S::jgari.ext@paeria.cat::f2405d53-069f-4022-9fd1-99d75a4a5ad7" providerId="AD" clId="Web-{2B16F65E-5980-B227-61D5-64C0A02257B5}" dt="2026-05-26T08:09:19.770" v="163" actId="20577"/>
          <ac:spMkLst>
            <pc:docMk/>
            <pc:sldMk cId="2946762259" sldId="320"/>
            <ac:spMk id="2" creationId="{26D1A78C-657F-3044-880E-F27F72A98F2A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8:29.268" v="154" actId="20577"/>
        <pc:sldMkLst>
          <pc:docMk/>
          <pc:sldMk cId="3720278838" sldId="321"/>
        </pc:sldMkLst>
        <pc:spChg chg="mod">
          <ac:chgData name="Joan Garí Garí" userId="S::jgari.ext@paeria.cat::f2405d53-069f-4022-9fd1-99d75a4a5ad7" providerId="AD" clId="Web-{2B16F65E-5980-B227-61D5-64C0A02257B5}" dt="2026-05-26T08:08:29.268" v="154" actId="20577"/>
          <ac:spMkLst>
            <pc:docMk/>
            <pc:sldMk cId="3720278838" sldId="321"/>
            <ac:spMk id="2" creationId="{554C0A0A-5C73-1E32-A245-B1C6DC671C05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8:20.486" v="153" actId="20577"/>
        <pc:sldMkLst>
          <pc:docMk/>
          <pc:sldMk cId="118513684" sldId="322"/>
        </pc:sldMkLst>
        <pc:spChg chg="mod">
          <ac:chgData name="Joan Garí Garí" userId="S::jgari.ext@paeria.cat::f2405d53-069f-4022-9fd1-99d75a4a5ad7" providerId="AD" clId="Web-{2B16F65E-5980-B227-61D5-64C0A02257B5}" dt="2026-05-26T08:08:20.486" v="153" actId="20577"/>
          <ac:spMkLst>
            <pc:docMk/>
            <pc:sldMk cId="118513684" sldId="322"/>
            <ac:spMk id="2" creationId="{3393AC1B-7EB9-FE19-7012-794E2F66E46F}"/>
          </ac:spMkLst>
        </pc:spChg>
      </pc:sldChg>
      <pc:sldChg chg="modSp">
        <pc:chgData name="Joan Garí Garí" userId="S::jgari.ext@paeria.cat::f2405d53-069f-4022-9fd1-99d75a4a5ad7" providerId="AD" clId="Web-{2B16F65E-5980-B227-61D5-64C0A02257B5}" dt="2026-05-26T08:09:07.629" v="161" actId="1076"/>
        <pc:sldMkLst>
          <pc:docMk/>
          <pc:sldMk cId="3549225937" sldId="323"/>
        </pc:sldMkLst>
      </pc:sldChg>
      <pc:sldChg chg="delSp modSp add ord replId">
        <pc:chgData name="Joan Garí Garí" userId="S::jgari.ext@paeria.cat::f2405d53-069f-4022-9fd1-99d75a4a5ad7" providerId="AD" clId="Web-{2B16F65E-5980-B227-61D5-64C0A02257B5}" dt="2026-05-26T08:23:04.298" v="239"/>
        <pc:sldMkLst>
          <pc:docMk/>
          <pc:sldMk cId="573341061" sldId="325"/>
        </pc:sldMkLst>
        <pc:spChg chg="mod">
          <ac:chgData name="Joan Garí Garí" userId="S::jgari.ext@paeria.cat::f2405d53-069f-4022-9fd1-99d75a4a5ad7" providerId="AD" clId="Web-{2B16F65E-5980-B227-61D5-64C0A02257B5}" dt="2026-05-26T08:22:00.421" v="223" actId="1076"/>
          <ac:spMkLst>
            <pc:docMk/>
            <pc:sldMk cId="573341061" sldId="325"/>
            <ac:spMk id="3" creationId="{54FA3BF9-4B98-0DB3-F8B6-AA5472E51005}"/>
          </ac:spMkLst>
        </pc:spChg>
        <pc:picChg chg="mod">
          <ac:chgData name="Joan Garí Garí" userId="S::jgari.ext@paeria.cat::f2405d53-069f-4022-9fd1-99d75a4a5ad7" providerId="AD" clId="Web-{2B16F65E-5980-B227-61D5-64C0A02257B5}" dt="2026-05-26T08:21:27.373" v="206" actId="1076"/>
          <ac:picMkLst>
            <pc:docMk/>
            <pc:sldMk cId="573341061" sldId="325"/>
            <ac:picMk id="5" creationId="{77894914-5C1A-D607-D931-8CE43F983277}"/>
          </ac:picMkLst>
        </pc:picChg>
      </pc:sldChg>
      <pc:sldChg chg="modSp add replId">
        <pc:chgData name="Joan Garí Garí" userId="S::jgari.ext@paeria.cat::f2405d53-069f-4022-9fd1-99d75a4a5ad7" providerId="AD" clId="Web-{2B16F65E-5980-B227-61D5-64C0A02257B5}" dt="2026-05-26T08:22:17.094" v="232" actId="20577"/>
        <pc:sldMkLst>
          <pc:docMk/>
          <pc:sldMk cId="622821104" sldId="326"/>
        </pc:sldMkLst>
        <pc:spChg chg="mod">
          <ac:chgData name="Joan Garí Garí" userId="S::jgari.ext@paeria.cat::f2405d53-069f-4022-9fd1-99d75a4a5ad7" providerId="AD" clId="Web-{2B16F65E-5980-B227-61D5-64C0A02257B5}" dt="2026-05-26T08:22:17.094" v="232" actId="20577"/>
          <ac:spMkLst>
            <pc:docMk/>
            <pc:sldMk cId="622821104" sldId="326"/>
            <ac:spMk id="3" creationId="{71C4F388-E994-970C-2773-73DE8E22692D}"/>
          </ac:spMkLst>
        </pc:spChg>
      </pc:sldChg>
      <pc:sldChg chg="addSp delSp modSp add replId">
        <pc:chgData name="Joan Garí Garí" userId="S::jgari.ext@paeria.cat::f2405d53-069f-4022-9fd1-99d75a4a5ad7" providerId="AD" clId="Web-{2B16F65E-5980-B227-61D5-64C0A02257B5}" dt="2026-05-26T08:33:14.945" v="302" actId="1076"/>
        <pc:sldMkLst>
          <pc:docMk/>
          <pc:sldMk cId="2737585030" sldId="327"/>
        </pc:sldMkLst>
        <pc:spChg chg="mod">
          <ac:chgData name="Joan Garí Garí" userId="S::jgari.ext@paeria.cat::f2405d53-069f-4022-9fd1-99d75a4a5ad7" providerId="AD" clId="Web-{2B16F65E-5980-B227-61D5-64C0A02257B5}" dt="2026-05-26T08:32:15.568" v="297" actId="14100"/>
          <ac:spMkLst>
            <pc:docMk/>
            <pc:sldMk cId="2737585030" sldId="327"/>
            <ac:spMk id="5" creationId="{A4BE349C-CC40-C86F-FA89-C9A876930AD4}"/>
          </ac:spMkLst>
        </pc:spChg>
        <pc:spChg chg="mod">
          <ac:chgData name="Joan Garí Garí" userId="S::jgari.ext@paeria.cat::f2405d53-069f-4022-9fd1-99d75a4a5ad7" providerId="AD" clId="Web-{2B16F65E-5980-B227-61D5-64C0A02257B5}" dt="2026-05-26T08:27:11.417" v="288" actId="20577"/>
          <ac:spMkLst>
            <pc:docMk/>
            <pc:sldMk cId="2737585030" sldId="327"/>
            <ac:spMk id="7" creationId="{C67C90B5-8E60-CAE4-9D81-0662EAE02B2A}"/>
          </ac:spMkLst>
        </pc:spChg>
        <pc:picChg chg="add mod ord">
          <ac:chgData name="Joan Garí Garí" userId="S::jgari.ext@paeria.cat::f2405d53-069f-4022-9fd1-99d75a4a5ad7" providerId="AD" clId="Web-{2B16F65E-5980-B227-61D5-64C0A02257B5}" dt="2026-05-26T08:33:14.945" v="302" actId="1076"/>
          <ac:picMkLst>
            <pc:docMk/>
            <pc:sldMk cId="2737585030" sldId="327"/>
            <ac:picMk id="2" creationId="{20E79767-C1AE-1DA8-28DE-89D5F3B8AB79}"/>
          </ac:picMkLst>
        </pc:picChg>
      </pc:sldChg>
      <pc:sldChg chg="addSp delSp modSp add ord replId">
        <pc:chgData name="Joan Garí Garí" userId="S::jgari.ext@paeria.cat::f2405d53-069f-4022-9fd1-99d75a4a5ad7" providerId="AD" clId="Web-{2B16F65E-5980-B227-61D5-64C0A02257B5}" dt="2026-05-26T09:36:52.840" v="383" actId="14100"/>
        <pc:sldMkLst>
          <pc:docMk/>
          <pc:sldMk cId="1680339651" sldId="328"/>
        </pc:sldMkLst>
        <pc:spChg chg="mod">
          <ac:chgData name="Joan Garí Garí" userId="S::jgari.ext@paeria.cat::f2405d53-069f-4022-9fd1-99d75a4a5ad7" providerId="AD" clId="Web-{2B16F65E-5980-B227-61D5-64C0A02257B5}" dt="2026-05-26T09:36:26.229" v="381" actId="1076"/>
          <ac:spMkLst>
            <pc:docMk/>
            <pc:sldMk cId="1680339651" sldId="328"/>
            <ac:spMk id="2" creationId="{3A1B235E-CECB-38C6-E170-9095E5A98F4E}"/>
          </ac:spMkLst>
        </pc:spChg>
        <pc:spChg chg="mod">
          <ac:chgData name="Joan Garí Garí" userId="S::jgari.ext@paeria.cat::f2405d53-069f-4022-9fd1-99d75a4a5ad7" providerId="AD" clId="Web-{2B16F65E-5980-B227-61D5-64C0A02257B5}" dt="2026-05-26T09:34:36.302" v="358" actId="20577"/>
          <ac:spMkLst>
            <pc:docMk/>
            <pc:sldMk cId="1680339651" sldId="328"/>
            <ac:spMk id="4" creationId="{309CD3A9-CD4A-0DCD-75ED-68140D2D01BF}"/>
          </ac:spMkLst>
        </pc:spChg>
        <pc:spChg chg="mod ord">
          <ac:chgData name="Joan Garí Garí" userId="S::jgari.ext@paeria.cat::f2405d53-069f-4022-9fd1-99d75a4a5ad7" providerId="AD" clId="Web-{2B16F65E-5980-B227-61D5-64C0A02257B5}" dt="2026-05-26T09:36:50.949" v="382" actId="14100"/>
          <ac:spMkLst>
            <pc:docMk/>
            <pc:sldMk cId="1680339651" sldId="328"/>
            <ac:spMk id="5" creationId="{3E4AA6E1-8F9C-2661-7094-44CF50A63CDE}"/>
          </ac:spMkLst>
        </pc:spChg>
        <pc:picChg chg="add mod ord">
          <ac:chgData name="Joan Garí Garí" userId="S::jgari.ext@paeria.cat::f2405d53-069f-4022-9fd1-99d75a4a5ad7" providerId="AD" clId="Web-{2B16F65E-5980-B227-61D5-64C0A02257B5}" dt="2026-05-26T09:36:52.840" v="383" actId="14100"/>
          <ac:picMkLst>
            <pc:docMk/>
            <pc:sldMk cId="1680339651" sldId="328"/>
            <ac:picMk id="6" creationId="{D8C08BEA-907F-1699-FFA0-4AD044339F5B}"/>
          </ac:picMkLst>
        </pc:picChg>
      </pc:sldChg>
    </pc:docChg>
  </pc:docChgLst>
  <pc:docChgLst>
    <pc:chgData name="Joan Garí Garí" userId="S::jgari.ext@paeria.cat::f2405d53-069f-4022-9fd1-99d75a4a5ad7" providerId="AD" clId="Web-{0F5DFD1F-5112-F8FD-E0FB-97E98DD425F9}"/>
    <pc:docChg chg="sldOrd">
      <pc:chgData name="Joan Garí Garí" userId="S::jgari.ext@paeria.cat::f2405d53-069f-4022-9fd1-99d75a4a5ad7" providerId="AD" clId="Web-{0F5DFD1F-5112-F8FD-E0FB-97E98DD425F9}" dt="2026-05-26T11:44:56.918" v="21"/>
      <pc:docMkLst>
        <pc:docMk/>
      </pc:docMkLst>
      <pc:sldChg chg="ord">
        <pc:chgData name="Joan Garí Garí" userId="S::jgari.ext@paeria.cat::f2405d53-069f-4022-9fd1-99d75a4a5ad7" providerId="AD" clId="Web-{0F5DFD1F-5112-F8FD-E0FB-97E98DD425F9}" dt="2026-05-26T11:36:39.521" v="5"/>
        <pc:sldMkLst>
          <pc:docMk/>
          <pc:sldMk cId="2709270110" sldId="271"/>
        </pc:sldMkLst>
      </pc:sldChg>
      <pc:sldChg chg="ord">
        <pc:chgData name="Joan Garí Garí" userId="S::jgari.ext@paeria.cat::f2405d53-069f-4022-9fd1-99d75a4a5ad7" providerId="AD" clId="Web-{0F5DFD1F-5112-F8FD-E0FB-97E98DD425F9}" dt="2026-05-26T11:44:30.135" v="20"/>
        <pc:sldMkLst>
          <pc:docMk/>
          <pc:sldMk cId="3950284988" sldId="281"/>
        </pc:sldMkLst>
      </pc:sldChg>
      <pc:sldChg chg="ord">
        <pc:chgData name="Joan Garí Garí" userId="S::jgari.ext@paeria.cat::f2405d53-069f-4022-9fd1-99d75a4a5ad7" providerId="AD" clId="Web-{0F5DFD1F-5112-F8FD-E0FB-97E98DD425F9}" dt="2026-05-26T11:36:28.192" v="4"/>
        <pc:sldMkLst>
          <pc:docMk/>
          <pc:sldMk cId="1253629157" sldId="282"/>
        </pc:sldMkLst>
      </pc:sldChg>
      <pc:sldChg chg="ord">
        <pc:chgData name="Joan Garí Garí" userId="S::jgari.ext@paeria.cat::f2405d53-069f-4022-9fd1-99d75a4a5ad7" providerId="AD" clId="Web-{0F5DFD1F-5112-F8FD-E0FB-97E98DD425F9}" dt="2026-05-26T11:44:13.494" v="19"/>
        <pc:sldMkLst>
          <pc:docMk/>
          <pc:sldMk cId="3135356069" sldId="283"/>
        </pc:sldMkLst>
      </pc:sldChg>
      <pc:sldChg chg="ord">
        <pc:chgData name="Joan Garí Garí" userId="S::jgari.ext@paeria.cat::f2405d53-069f-4022-9fd1-99d75a4a5ad7" providerId="AD" clId="Web-{0F5DFD1F-5112-F8FD-E0FB-97E98DD425F9}" dt="2026-05-26T11:40:44.547" v="17"/>
        <pc:sldMkLst>
          <pc:docMk/>
          <pc:sldMk cId="3131774823" sldId="284"/>
        </pc:sldMkLst>
      </pc:sldChg>
      <pc:sldChg chg="ord">
        <pc:chgData name="Joan Garí Garí" userId="S::jgari.ext@paeria.cat::f2405d53-069f-4022-9fd1-99d75a4a5ad7" providerId="AD" clId="Web-{0F5DFD1F-5112-F8FD-E0FB-97E98DD425F9}" dt="2026-05-26T11:36:22.067" v="3"/>
        <pc:sldMkLst>
          <pc:docMk/>
          <pc:sldMk cId="1775840659" sldId="289"/>
        </pc:sldMkLst>
      </pc:sldChg>
      <pc:sldChg chg="ord">
        <pc:chgData name="Joan Garí Garí" userId="S::jgari.ext@paeria.cat::f2405d53-069f-4022-9fd1-99d75a4a5ad7" providerId="AD" clId="Web-{0F5DFD1F-5112-F8FD-E0FB-97E98DD425F9}" dt="2026-05-26T11:44:56.918" v="21"/>
        <pc:sldMkLst>
          <pc:docMk/>
          <pc:sldMk cId="321830687" sldId="300"/>
        </pc:sldMkLst>
      </pc:sldChg>
      <pc:sldChg chg="ord">
        <pc:chgData name="Joan Garí Garí" userId="S::jgari.ext@paeria.cat::f2405d53-069f-4022-9fd1-99d75a4a5ad7" providerId="AD" clId="Web-{0F5DFD1F-5112-F8FD-E0FB-97E98DD425F9}" dt="2026-05-26T11:39:39.060" v="15"/>
        <pc:sldMkLst>
          <pc:docMk/>
          <pc:sldMk cId="1153599197" sldId="313"/>
        </pc:sldMkLst>
      </pc:sldChg>
      <pc:sldChg chg="ord">
        <pc:chgData name="Joan Garí Garí" userId="S::jgari.ext@paeria.cat::f2405d53-069f-4022-9fd1-99d75a4a5ad7" providerId="AD" clId="Web-{0F5DFD1F-5112-F8FD-E0FB-97E98DD425F9}" dt="2026-05-26T11:37:05.585" v="7"/>
        <pc:sldMkLst>
          <pc:docMk/>
          <pc:sldMk cId="2182215590" sldId="315"/>
        </pc:sldMkLst>
      </pc:sldChg>
      <pc:sldChg chg="ord">
        <pc:chgData name="Joan Garí Garí" userId="S::jgari.ext@paeria.cat::f2405d53-069f-4022-9fd1-99d75a4a5ad7" providerId="AD" clId="Web-{0F5DFD1F-5112-F8FD-E0FB-97E98DD425F9}" dt="2026-05-26T11:38:15.525" v="13"/>
        <pc:sldMkLst>
          <pc:docMk/>
          <pc:sldMk cId="1193033075" sldId="317"/>
        </pc:sldMkLst>
      </pc:sldChg>
      <pc:sldChg chg="ord">
        <pc:chgData name="Joan Garí Garí" userId="S::jgari.ext@paeria.cat::f2405d53-069f-4022-9fd1-99d75a4a5ad7" providerId="AD" clId="Web-{0F5DFD1F-5112-F8FD-E0FB-97E98DD425F9}" dt="2026-05-26T11:37:50.274" v="12"/>
        <pc:sldMkLst>
          <pc:docMk/>
          <pc:sldMk cId="3186462015" sldId="319"/>
        </pc:sldMkLst>
      </pc:sldChg>
      <pc:sldChg chg="ord">
        <pc:chgData name="Joan Garí Garí" userId="S::jgari.ext@paeria.cat::f2405d53-069f-4022-9fd1-99d75a4a5ad7" providerId="AD" clId="Web-{0F5DFD1F-5112-F8FD-E0FB-97E98DD425F9}" dt="2026-05-26T11:40:06.592" v="16"/>
        <pc:sldMkLst>
          <pc:docMk/>
          <pc:sldMk cId="118513684" sldId="322"/>
        </pc:sldMkLst>
      </pc:sldChg>
      <pc:sldChg chg="ord">
        <pc:chgData name="Joan Garí Garí" userId="S::jgari.ext@paeria.cat::f2405d53-069f-4022-9fd1-99d75a4a5ad7" providerId="AD" clId="Web-{0F5DFD1F-5112-F8FD-E0FB-97E98DD425F9}" dt="2026-05-26T11:37:22.554" v="9"/>
        <pc:sldMkLst>
          <pc:docMk/>
          <pc:sldMk cId="3549225937" sldId="323"/>
        </pc:sldMkLst>
      </pc:sldChg>
    </pc:docChg>
  </pc:docChgLst>
  <pc:docChgLst>
    <pc:chgData name="Joan Garí Garí" userId="S::jgari.ext@paeria.cat::f2405d53-069f-4022-9fd1-99d75a4a5ad7" providerId="AD" clId="Web-{1C44C0B7-DF7D-9BD2-57D0-2106026A60DC}"/>
    <pc:docChg chg="sldOrd">
      <pc:chgData name="Joan Garí Garí" userId="S::jgari.ext@paeria.cat::f2405d53-069f-4022-9fd1-99d75a4a5ad7" providerId="AD" clId="Web-{1C44C0B7-DF7D-9BD2-57D0-2106026A60DC}" dt="2026-05-27T07:22:56.092" v="1"/>
      <pc:docMkLst>
        <pc:docMk/>
      </pc:docMkLst>
      <pc:sldChg chg="ord">
        <pc:chgData name="Joan Garí Garí" userId="S::jgari.ext@paeria.cat::f2405d53-069f-4022-9fd1-99d75a4a5ad7" providerId="AD" clId="Web-{1C44C0B7-DF7D-9BD2-57D0-2106026A60DC}" dt="2026-05-27T07:22:56.092" v="1"/>
        <pc:sldMkLst>
          <pc:docMk/>
          <pc:sldMk cId="1631083040" sldId="306"/>
        </pc:sldMkLst>
      </pc:sldChg>
    </pc:docChg>
  </pc:docChgLst>
  <pc:docChgLst>
    <pc:chgData name="Lia Cabello Albert" userId="S::lcabello.ext@paeria.cat::aa1ea190-a8ad-4e09-9d51-74404fc6b73f" providerId="AD" clId="Web-{0BCE873C-3AF1-4587-28FA-21B1C77B1FEC}"/>
    <pc:docChg chg="addSld modSld">
      <pc:chgData name="Lia Cabello Albert" userId="S::lcabello.ext@paeria.cat::aa1ea190-a8ad-4e09-9d51-74404fc6b73f" providerId="AD" clId="Web-{0BCE873C-3AF1-4587-28FA-21B1C77B1FEC}" dt="2026-06-04T11:36:22.391" v="109" actId="14100"/>
      <pc:docMkLst>
        <pc:docMk/>
      </pc:docMkLst>
      <pc:sldChg chg="addSp delSp modSp">
        <pc:chgData name="Lia Cabello Albert" userId="S::lcabello.ext@paeria.cat::aa1ea190-a8ad-4e09-9d51-74404fc6b73f" providerId="AD" clId="Web-{0BCE873C-3AF1-4587-28FA-21B1C77B1FEC}" dt="2026-06-04T11:36:22.391" v="109" actId="14100"/>
        <pc:sldMkLst>
          <pc:docMk/>
          <pc:sldMk cId="3783124203" sldId="333"/>
        </pc:sldMkLst>
        <pc:spChg chg="mod">
          <ac:chgData name="Lia Cabello Albert" userId="S::lcabello.ext@paeria.cat::aa1ea190-a8ad-4e09-9d51-74404fc6b73f" providerId="AD" clId="Web-{0BCE873C-3AF1-4587-28FA-21B1C77B1FEC}" dt="2026-06-04T11:25:03.739" v="108" actId="14100"/>
          <ac:spMkLst>
            <pc:docMk/>
            <pc:sldMk cId="3783124203" sldId="333"/>
            <ac:spMk id="7" creationId="{E5BB99AE-5F21-E052-D65F-5BA856D8D256}"/>
          </ac:spMkLst>
        </pc:spChg>
        <pc:picChg chg="add del mod ord modCrop">
          <ac:chgData name="Lia Cabello Albert" userId="S::lcabello.ext@paeria.cat::aa1ea190-a8ad-4e09-9d51-74404fc6b73f" providerId="AD" clId="Web-{0BCE873C-3AF1-4587-28FA-21B1C77B1FEC}" dt="2026-06-04T11:36:22.391" v="109" actId="14100"/>
          <ac:picMkLst>
            <pc:docMk/>
            <pc:sldMk cId="3783124203" sldId="333"/>
            <ac:picMk id="2" creationId="{748B5759-BB5D-7A83-2BDC-86C833A9F622}"/>
          </ac:picMkLst>
        </pc:picChg>
      </pc:sldChg>
      <pc:sldChg chg="addSp modSp">
        <pc:chgData name="Lia Cabello Albert" userId="S::lcabello.ext@paeria.cat::aa1ea190-a8ad-4e09-9d51-74404fc6b73f" providerId="AD" clId="Web-{0BCE873C-3AF1-4587-28FA-21B1C77B1FEC}" dt="2026-06-04T11:20:52.543" v="76" actId="14100"/>
        <pc:sldMkLst>
          <pc:docMk/>
          <pc:sldMk cId="1200889714" sldId="335"/>
        </pc:sldMkLst>
        <pc:spChg chg="mod">
          <ac:chgData name="Lia Cabello Albert" userId="S::lcabello.ext@paeria.cat::aa1ea190-a8ad-4e09-9d51-74404fc6b73f" providerId="AD" clId="Web-{0BCE873C-3AF1-4587-28FA-21B1C77B1FEC}" dt="2026-06-04T11:20:43.778" v="74" actId="14100"/>
          <ac:spMkLst>
            <pc:docMk/>
            <pc:sldMk cId="1200889714" sldId="335"/>
            <ac:spMk id="5" creationId="{814BACBD-E9CD-F564-5A5F-9D1DECBE0995}"/>
          </ac:spMkLst>
        </pc:spChg>
        <pc:spChg chg="mod">
          <ac:chgData name="Lia Cabello Albert" userId="S::lcabello.ext@paeria.cat::aa1ea190-a8ad-4e09-9d51-74404fc6b73f" providerId="AD" clId="Web-{0BCE873C-3AF1-4587-28FA-21B1C77B1FEC}" dt="2026-06-04T11:20:52.543" v="76" actId="14100"/>
          <ac:spMkLst>
            <pc:docMk/>
            <pc:sldMk cId="1200889714" sldId="335"/>
            <ac:spMk id="7" creationId="{241EA5DA-0BCB-A040-3105-4906E8D5EC87}"/>
          </ac:spMkLst>
        </pc:spChg>
        <pc:picChg chg="add mod ord modCrop">
          <ac:chgData name="Lia Cabello Albert" userId="S::lcabello.ext@paeria.cat::aa1ea190-a8ad-4e09-9d51-74404fc6b73f" providerId="AD" clId="Web-{0BCE873C-3AF1-4587-28FA-21B1C77B1FEC}" dt="2026-06-04T11:20:48.231" v="75"/>
          <ac:picMkLst>
            <pc:docMk/>
            <pc:sldMk cId="1200889714" sldId="335"/>
            <ac:picMk id="3" creationId="{38F2E401-729F-22EC-FFD6-CBAF9D0ABC3B}"/>
          </ac:picMkLst>
        </pc:picChg>
      </pc:sldChg>
      <pc:sldChg chg="addSp modSp">
        <pc:chgData name="Lia Cabello Albert" userId="S::lcabello.ext@paeria.cat::aa1ea190-a8ad-4e09-9d51-74404fc6b73f" providerId="AD" clId="Web-{0BCE873C-3AF1-4587-28FA-21B1C77B1FEC}" dt="2026-06-04T11:22:28.015" v="89" actId="14100"/>
        <pc:sldMkLst>
          <pc:docMk/>
          <pc:sldMk cId="3496417577" sldId="336"/>
        </pc:sldMkLst>
        <pc:spChg chg="mod">
          <ac:chgData name="Lia Cabello Albert" userId="S::lcabello.ext@paeria.cat::aa1ea190-a8ad-4e09-9d51-74404fc6b73f" providerId="AD" clId="Web-{0BCE873C-3AF1-4587-28FA-21B1C77B1FEC}" dt="2026-06-04T11:22:28.015" v="89" actId="14100"/>
          <ac:spMkLst>
            <pc:docMk/>
            <pc:sldMk cId="3496417577" sldId="336"/>
            <ac:spMk id="7" creationId="{6D28FCF0-F93E-0004-BE13-94D11F0324FF}"/>
          </ac:spMkLst>
        </pc:spChg>
      </pc:sldChg>
      <pc:sldChg chg="addSp modSp">
        <pc:chgData name="Lia Cabello Albert" userId="S::lcabello.ext@paeria.cat::aa1ea190-a8ad-4e09-9d51-74404fc6b73f" providerId="AD" clId="Web-{0BCE873C-3AF1-4587-28FA-21B1C77B1FEC}" dt="2026-06-04T11:22:48.860" v="92" actId="14100"/>
        <pc:sldMkLst>
          <pc:docMk/>
          <pc:sldMk cId="1853855960" sldId="337"/>
        </pc:sldMkLst>
        <pc:spChg chg="mod">
          <ac:chgData name="Lia Cabello Albert" userId="S::lcabello.ext@paeria.cat::aa1ea190-a8ad-4e09-9d51-74404fc6b73f" providerId="AD" clId="Web-{0BCE873C-3AF1-4587-28FA-21B1C77B1FEC}" dt="2026-06-04T11:22:48.860" v="92" actId="14100"/>
          <ac:spMkLst>
            <pc:docMk/>
            <pc:sldMk cId="1853855960" sldId="337"/>
            <ac:spMk id="7" creationId="{F5B17DBB-8D33-E0C1-BB68-31BC97AF7E39}"/>
          </ac:spMkLst>
        </pc:spChg>
      </pc:sldChg>
      <pc:sldChg chg="modSp">
        <pc:chgData name="Lia Cabello Albert" userId="S::lcabello.ext@paeria.cat::aa1ea190-a8ad-4e09-9d51-74404fc6b73f" providerId="AD" clId="Web-{0BCE873C-3AF1-4587-28FA-21B1C77B1FEC}" dt="2026-06-04T11:23:14.720" v="96" actId="14100"/>
        <pc:sldMkLst>
          <pc:docMk/>
          <pc:sldMk cId="2347933706" sldId="338"/>
        </pc:sldMkLst>
        <pc:spChg chg="mod">
          <ac:chgData name="Lia Cabello Albert" userId="S::lcabello.ext@paeria.cat::aa1ea190-a8ad-4e09-9d51-74404fc6b73f" providerId="AD" clId="Web-{0BCE873C-3AF1-4587-28FA-21B1C77B1FEC}" dt="2026-06-04T11:23:14.720" v="96" actId="14100"/>
          <ac:spMkLst>
            <pc:docMk/>
            <pc:sldMk cId="2347933706" sldId="338"/>
            <ac:spMk id="5" creationId="{83F60727-1A76-A2FB-FA06-9DD12582AE59}"/>
          </ac:spMkLst>
        </pc:spChg>
        <pc:picChg chg="mod">
          <ac:chgData name="Lia Cabello Albert" userId="S::lcabello.ext@paeria.cat::aa1ea190-a8ad-4e09-9d51-74404fc6b73f" providerId="AD" clId="Web-{0BCE873C-3AF1-4587-28FA-21B1C77B1FEC}" dt="2026-06-04T11:23:09.907" v="93" actId="1076"/>
          <ac:picMkLst>
            <pc:docMk/>
            <pc:sldMk cId="2347933706" sldId="338"/>
            <ac:picMk id="2" creationId="{3A007E7C-BC8C-ABE6-82DA-AB4D019725E2}"/>
          </ac:picMkLst>
        </pc:picChg>
      </pc:sldChg>
      <pc:sldChg chg="addSp modSp">
        <pc:chgData name="Lia Cabello Albert" userId="S::lcabello.ext@paeria.cat::aa1ea190-a8ad-4e09-9d51-74404fc6b73f" providerId="AD" clId="Web-{0BCE873C-3AF1-4587-28FA-21B1C77B1FEC}" dt="2026-06-04T06:56:38.535" v="50"/>
        <pc:sldMkLst>
          <pc:docMk/>
          <pc:sldMk cId="1580749727" sldId="339"/>
        </pc:sldMkLst>
        <pc:picChg chg="add mod ord modCrop">
          <ac:chgData name="Lia Cabello Albert" userId="S::lcabello.ext@paeria.cat::aa1ea190-a8ad-4e09-9d51-74404fc6b73f" providerId="AD" clId="Web-{0BCE873C-3AF1-4587-28FA-21B1C77B1FEC}" dt="2026-06-04T06:56:38.535" v="50"/>
          <ac:picMkLst>
            <pc:docMk/>
            <pc:sldMk cId="1580749727" sldId="339"/>
            <ac:picMk id="3" creationId="{C9D1F60C-F86A-0D67-7F32-58ADA833E9EF}"/>
          </ac:picMkLst>
        </pc:picChg>
      </pc:sldChg>
      <pc:sldChg chg="addSp modSp">
        <pc:chgData name="Lia Cabello Albert" userId="S::lcabello.ext@paeria.cat::aa1ea190-a8ad-4e09-9d51-74404fc6b73f" providerId="AD" clId="Web-{0BCE873C-3AF1-4587-28FA-21B1C77B1FEC}" dt="2026-06-04T06:57:46.851" v="63" actId="14100"/>
        <pc:sldMkLst>
          <pc:docMk/>
          <pc:sldMk cId="3036021969" sldId="343"/>
        </pc:sldMkLst>
        <pc:spChg chg="mod">
          <ac:chgData name="Lia Cabello Albert" userId="S::lcabello.ext@paeria.cat::aa1ea190-a8ad-4e09-9d51-74404fc6b73f" providerId="AD" clId="Web-{0BCE873C-3AF1-4587-28FA-21B1C77B1FEC}" dt="2026-06-04T06:57:46.851" v="63" actId="14100"/>
          <ac:spMkLst>
            <pc:docMk/>
            <pc:sldMk cId="3036021969" sldId="343"/>
            <ac:spMk id="7" creationId="{88F405CF-F049-BA96-D5B0-AA025B5BEFB9}"/>
          </ac:spMkLst>
        </pc:spChg>
        <pc:picChg chg="add mod ord modCrop">
          <ac:chgData name="Lia Cabello Albert" userId="S::lcabello.ext@paeria.cat::aa1ea190-a8ad-4e09-9d51-74404fc6b73f" providerId="AD" clId="Web-{0BCE873C-3AF1-4587-28FA-21B1C77B1FEC}" dt="2026-06-04T06:57:43.914" v="62"/>
          <ac:picMkLst>
            <pc:docMk/>
            <pc:sldMk cId="3036021969" sldId="343"/>
            <ac:picMk id="3" creationId="{92F73CDD-0F5D-0C08-291D-53525AA4532A}"/>
          </ac:picMkLst>
        </pc:picChg>
      </pc:sldChg>
      <pc:sldChg chg="addSp delSp modSp">
        <pc:chgData name="Lia Cabello Albert" userId="S::lcabello.ext@paeria.cat::aa1ea190-a8ad-4e09-9d51-74404fc6b73f" providerId="AD" clId="Web-{0BCE873C-3AF1-4587-28FA-21B1C77B1FEC}" dt="2026-06-04T06:54:05.542" v="24" actId="1076"/>
        <pc:sldMkLst>
          <pc:docMk/>
          <pc:sldMk cId="2178988623" sldId="344"/>
        </pc:sldMkLst>
        <pc:spChg chg="mod">
          <ac:chgData name="Lia Cabello Albert" userId="S::lcabello.ext@paeria.cat::aa1ea190-a8ad-4e09-9d51-74404fc6b73f" providerId="AD" clId="Web-{0BCE873C-3AF1-4587-28FA-21B1C77B1FEC}" dt="2026-06-04T06:47:59.340" v="16" actId="20577"/>
          <ac:spMkLst>
            <pc:docMk/>
            <pc:sldMk cId="2178988623" sldId="344"/>
            <ac:spMk id="7" creationId="{70CFDB03-C09C-8456-84BB-CA638AA50FAF}"/>
          </ac:spMkLst>
        </pc:spChg>
      </pc:sldChg>
      <pc:sldChg chg="addSp modSp">
        <pc:chgData name="Lia Cabello Albert" userId="S::lcabello.ext@paeria.cat::aa1ea190-a8ad-4e09-9d51-74404fc6b73f" providerId="AD" clId="Web-{0BCE873C-3AF1-4587-28FA-21B1C77B1FEC}" dt="2026-06-04T06:55:53.095" v="40"/>
        <pc:sldMkLst>
          <pc:docMk/>
          <pc:sldMk cId="1606822427" sldId="345"/>
        </pc:sldMkLst>
      </pc:sldChg>
      <pc:sldChg chg="addSp modSp add replId">
        <pc:chgData name="Lia Cabello Albert" userId="S::lcabello.ext@paeria.cat::aa1ea190-a8ad-4e09-9d51-74404fc6b73f" providerId="AD" clId="Web-{0BCE873C-3AF1-4587-28FA-21B1C77B1FEC}" dt="2026-06-04T06:55:11.937" v="33" actId="14100"/>
        <pc:sldMkLst>
          <pc:docMk/>
          <pc:sldMk cId="3980589765" sldId="346"/>
        </pc:sldMkLst>
        <pc:spChg chg="mod">
          <ac:chgData name="Lia Cabello Albert" userId="S::lcabello.ext@paeria.cat::aa1ea190-a8ad-4e09-9d51-74404fc6b73f" providerId="AD" clId="Web-{0BCE873C-3AF1-4587-28FA-21B1C77B1FEC}" dt="2026-06-04T06:55:11.937" v="33" actId="14100"/>
          <ac:spMkLst>
            <pc:docMk/>
            <pc:sldMk cId="3980589765" sldId="346"/>
            <ac:spMk id="7" creationId="{8CD7372C-C2B5-DBC8-1665-4827ABFA4DE2}"/>
          </ac:spMkLst>
        </pc:spChg>
        <pc:picChg chg="add mod ord modCrop">
          <ac:chgData name="Lia Cabello Albert" userId="S::lcabello.ext@paeria.cat::aa1ea190-a8ad-4e09-9d51-74404fc6b73f" providerId="AD" clId="Web-{0BCE873C-3AF1-4587-28FA-21B1C77B1FEC}" dt="2026-06-04T06:54:59.905" v="32"/>
          <ac:picMkLst>
            <pc:docMk/>
            <pc:sldMk cId="3980589765" sldId="346"/>
            <ac:picMk id="3" creationId="{D3B109ED-6F7E-3514-D022-F5BCFA1F1D37}"/>
          </ac:picMkLst>
        </pc:picChg>
      </pc:sldChg>
    </pc:docChg>
  </pc:docChgLst>
  <pc:docChgLst>
    <pc:chgData name="Lia Cabello Albert" userId="S::lcabello.ext@paeria.cat::aa1ea190-a8ad-4e09-9d51-74404fc6b73f" providerId="AD" clId="Web-{FE55F358-A958-6CC6-776E-6339956F2A32}"/>
    <pc:docChg chg="addSld modSld sldOrd">
      <pc:chgData name="Lia Cabello Albert" userId="S::lcabello.ext@paeria.cat::aa1ea190-a8ad-4e09-9d51-74404fc6b73f" providerId="AD" clId="Web-{FE55F358-A958-6CC6-776E-6339956F2A32}" dt="2026-06-03T09:43:55.477" v="59" actId="20577"/>
      <pc:docMkLst>
        <pc:docMk/>
      </pc:docMkLst>
      <pc:sldChg chg="ord">
        <pc:chgData name="Lia Cabello Albert" userId="S::lcabello.ext@paeria.cat::aa1ea190-a8ad-4e09-9d51-74404fc6b73f" providerId="AD" clId="Web-{FE55F358-A958-6CC6-776E-6339956F2A32}" dt="2026-06-03T09:38:11.982" v="1"/>
        <pc:sldMkLst>
          <pc:docMk/>
          <pc:sldMk cId="2709270110" sldId="271"/>
        </pc:sldMkLst>
      </pc:sldChg>
      <pc:sldChg chg="modSp add ord replId">
        <pc:chgData name="Lia Cabello Albert" userId="S::lcabello.ext@paeria.cat::aa1ea190-a8ad-4e09-9d51-74404fc6b73f" providerId="AD" clId="Web-{FE55F358-A958-6CC6-776E-6339956F2A32}" dt="2026-06-03T09:43:30.757" v="42" actId="20577"/>
        <pc:sldMkLst>
          <pc:docMk/>
          <pc:sldMk cId="3496417577" sldId="336"/>
        </pc:sldMkLst>
        <pc:spChg chg="mod">
          <ac:chgData name="Lia Cabello Albert" userId="S::lcabello.ext@paeria.cat::aa1ea190-a8ad-4e09-9d51-74404fc6b73f" providerId="AD" clId="Web-{FE55F358-A958-6CC6-776E-6339956F2A32}" dt="2026-06-03T09:43:30.757" v="42" actId="20577"/>
          <ac:spMkLst>
            <pc:docMk/>
            <pc:sldMk cId="3496417577" sldId="336"/>
            <ac:spMk id="7" creationId="{6D28FCF0-F93E-0004-BE13-94D11F0324FF}"/>
          </ac:spMkLst>
        </pc:spChg>
      </pc:sldChg>
      <pc:sldChg chg="modSp add replId">
        <pc:chgData name="Lia Cabello Albert" userId="S::lcabello.ext@paeria.cat::aa1ea190-a8ad-4e09-9d51-74404fc6b73f" providerId="AD" clId="Web-{FE55F358-A958-6CC6-776E-6339956F2A32}" dt="2026-06-03T09:43:55.477" v="59" actId="20577"/>
        <pc:sldMkLst>
          <pc:docMk/>
          <pc:sldMk cId="1853855960" sldId="337"/>
        </pc:sldMkLst>
        <pc:spChg chg="mod">
          <ac:chgData name="Lia Cabello Albert" userId="S::lcabello.ext@paeria.cat::aa1ea190-a8ad-4e09-9d51-74404fc6b73f" providerId="AD" clId="Web-{FE55F358-A958-6CC6-776E-6339956F2A32}" dt="2026-06-03T09:43:55.477" v="59" actId="20577"/>
          <ac:spMkLst>
            <pc:docMk/>
            <pc:sldMk cId="1853855960" sldId="337"/>
            <ac:spMk id="7" creationId="{F5B17DBB-8D33-E0C1-BB68-31BC97AF7E39}"/>
          </ac:spMkLst>
        </pc:spChg>
      </pc:sldChg>
    </pc:docChg>
  </pc:docChgLst>
  <pc:docChgLst>
    <pc:chgData name="Lia Cabello Albert" userId="S::lcabello.ext@paeria.cat::aa1ea190-a8ad-4e09-9d51-74404fc6b73f" providerId="AD" clId="Web-{953ADD0A-692F-54DB-4280-9EE1B699F42C}"/>
    <pc:docChg chg="modSld">
      <pc:chgData name="Lia Cabello Albert" userId="S::lcabello.ext@paeria.cat::aa1ea190-a8ad-4e09-9d51-74404fc6b73f" providerId="AD" clId="Web-{953ADD0A-692F-54DB-4280-9EE1B699F42C}" dt="2026-06-05T10:20:35.439" v="23" actId="20577"/>
      <pc:docMkLst>
        <pc:docMk/>
      </pc:docMkLst>
      <pc:sldChg chg="modSp">
        <pc:chgData name="Lia Cabello Albert" userId="S::lcabello.ext@paeria.cat::aa1ea190-a8ad-4e09-9d51-74404fc6b73f" providerId="AD" clId="Web-{953ADD0A-692F-54DB-4280-9EE1B699F42C}" dt="2026-06-05T10:20:35.439" v="23" actId="20577"/>
        <pc:sldMkLst>
          <pc:docMk/>
          <pc:sldMk cId="1129241960" sldId="270"/>
        </pc:sldMkLst>
        <pc:spChg chg="mod">
          <ac:chgData name="Lia Cabello Albert" userId="S::lcabello.ext@paeria.cat::aa1ea190-a8ad-4e09-9d51-74404fc6b73f" providerId="AD" clId="Web-{953ADD0A-692F-54DB-4280-9EE1B699F42C}" dt="2026-06-05T10:20:35.439" v="23" actId="20577"/>
          <ac:spMkLst>
            <pc:docMk/>
            <pc:sldMk cId="1129241960" sldId="270"/>
            <ac:spMk id="3" creationId="{27D6FF07-1E30-E914-04DC-6E7BEA31EBD3}"/>
          </ac:spMkLst>
        </pc:spChg>
      </pc:sldChg>
      <pc:sldChg chg="addSp modSp">
        <pc:chgData name="Lia Cabello Albert" userId="S::lcabello.ext@paeria.cat::aa1ea190-a8ad-4e09-9d51-74404fc6b73f" providerId="AD" clId="Web-{953ADD0A-692F-54DB-4280-9EE1B699F42C}" dt="2026-06-05T09:58:43.512" v="11" actId="14100"/>
        <pc:sldMkLst>
          <pc:docMk/>
          <pc:sldMk cId="992072187" sldId="334"/>
        </pc:sldMkLst>
        <pc:spChg chg="mod">
          <ac:chgData name="Lia Cabello Albert" userId="S::lcabello.ext@paeria.cat::aa1ea190-a8ad-4e09-9d51-74404fc6b73f" providerId="AD" clId="Web-{953ADD0A-692F-54DB-4280-9EE1B699F42C}" dt="2026-06-05T09:58:43.512" v="11" actId="14100"/>
          <ac:spMkLst>
            <pc:docMk/>
            <pc:sldMk cId="992072187" sldId="334"/>
            <ac:spMk id="5" creationId="{A9A55670-BC0A-0733-EA48-AD4DA249ED16}"/>
          </ac:spMkLst>
        </pc:spChg>
        <pc:picChg chg="add mod modCrop">
          <ac:chgData name="Lia Cabello Albert" userId="S::lcabello.ext@paeria.cat::aa1ea190-a8ad-4e09-9d51-74404fc6b73f" providerId="AD" clId="Web-{953ADD0A-692F-54DB-4280-9EE1B699F42C}" dt="2026-06-05T09:58:38.168" v="8" actId="1076"/>
          <ac:picMkLst>
            <pc:docMk/>
            <pc:sldMk cId="992072187" sldId="334"/>
            <ac:picMk id="2" creationId="{1080A631-00FB-D2CA-A31D-F9E8966DC62F}"/>
          </ac:picMkLst>
        </pc:picChg>
      </pc:sldChg>
    </pc:docChg>
  </pc:docChgLst>
  <pc:docChgLst>
    <pc:chgData name="Lia Cabello Albert" userId="S::lcabello.ext@paeria.cat::aa1ea190-a8ad-4e09-9d51-74404fc6b73f" providerId="AD" clId="Web-{76590A17-1A52-5118-58E2-AB851B2B9022}"/>
    <pc:docChg chg="modSld">
      <pc:chgData name="Lia Cabello Albert" userId="S::lcabello.ext@paeria.cat::aa1ea190-a8ad-4e09-9d51-74404fc6b73f" providerId="AD" clId="Web-{76590A17-1A52-5118-58E2-AB851B2B9022}" dt="2026-06-01T11:38:03.135" v="25" actId="14100"/>
      <pc:docMkLst>
        <pc:docMk/>
      </pc:docMkLst>
      <pc:sldChg chg="addSp modSp">
        <pc:chgData name="Lia Cabello Albert" userId="S::lcabello.ext@paeria.cat::aa1ea190-a8ad-4e09-9d51-74404fc6b73f" providerId="AD" clId="Web-{76590A17-1A52-5118-58E2-AB851B2B9022}" dt="2026-06-01T11:38:03.135" v="25" actId="14100"/>
        <pc:sldMkLst>
          <pc:docMk/>
          <pc:sldMk cId="2104609849" sldId="332"/>
        </pc:sldMkLst>
        <pc:spChg chg="mod">
          <ac:chgData name="Lia Cabello Albert" userId="S::lcabello.ext@paeria.cat::aa1ea190-a8ad-4e09-9d51-74404fc6b73f" providerId="AD" clId="Web-{76590A17-1A52-5118-58E2-AB851B2B9022}" dt="2026-06-01T11:38:03.135" v="25" actId="14100"/>
          <ac:spMkLst>
            <pc:docMk/>
            <pc:sldMk cId="2104609849" sldId="332"/>
            <ac:spMk id="7" creationId="{02CC21BB-BC04-3DAC-B9F0-6968635F7167}"/>
          </ac:spMkLst>
        </pc:spChg>
        <pc:picChg chg="add mod ord modCrop">
          <ac:chgData name="Lia Cabello Albert" userId="S::lcabello.ext@paeria.cat::aa1ea190-a8ad-4e09-9d51-74404fc6b73f" providerId="AD" clId="Web-{76590A17-1A52-5118-58E2-AB851B2B9022}" dt="2026-06-01T11:37:59.979" v="24"/>
          <ac:picMkLst>
            <pc:docMk/>
            <pc:sldMk cId="2104609849" sldId="332"/>
            <ac:picMk id="3" creationId="{49FD374F-306E-AFC3-844F-ADCC2DE40309}"/>
          </ac:picMkLst>
        </pc:picChg>
      </pc:sldChg>
    </pc:docChg>
  </pc:docChgLst>
  <pc:docChgLst>
    <pc:chgData name="Lia Cabello Albert" userId="S::lcabello.ext@paeria.cat::aa1ea190-a8ad-4e09-9d51-74404fc6b73f" providerId="AD" clId="Web-{F607D191-1331-99E7-7566-73F666D222A9}"/>
    <pc:docChg chg="modSld">
      <pc:chgData name="Lia Cabello Albert" userId="S::lcabello.ext@paeria.cat::aa1ea190-a8ad-4e09-9d51-74404fc6b73f" providerId="AD" clId="Web-{F607D191-1331-99E7-7566-73F666D222A9}" dt="2026-06-05T12:05:00.582" v="9" actId="1076"/>
      <pc:docMkLst>
        <pc:docMk/>
      </pc:docMkLst>
      <pc:sldChg chg="modSp">
        <pc:chgData name="Lia Cabello Albert" userId="S::lcabello.ext@paeria.cat::aa1ea190-a8ad-4e09-9d51-74404fc6b73f" providerId="AD" clId="Web-{F607D191-1331-99E7-7566-73F666D222A9}" dt="2026-06-05T12:04:46.050" v="7" actId="20577"/>
        <pc:sldMkLst>
          <pc:docMk/>
          <pc:sldMk cId="1836879637" sldId="265"/>
        </pc:sldMkLst>
        <pc:spChg chg="mod">
          <ac:chgData name="Lia Cabello Albert" userId="S::lcabello.ext@paeria.cat::aa1ea190-a8ad-4e09-9d51-74404fc6b73f" providerId="AD" clId="Web-{F607D191-1331-99E7-7566-73F666D222A9}" dt="2026-06-05T12:04:46.050" v="7" actId="20577"/>
          <ac:spMkLst>
            <pc:docMk/>
            <pc:sldMk cId="1836879637" sldId="265"/>
            <ac:spMk id="2" creationId="{641972E8-5967-4F66-E02A-1951B175C401}"/>
          </ac:spMkLst>
        </pc:spChg>
      </pc:sldChg>
      <pc:sldChg chg="modSp">
        <pc:chgData name="Lia Cabello Albert" userId="S::lcabello.ext@paeria.cat::aa1ea190-a8ad-4e09-9d51-74404fc6b73f" providerId="AD" clId="Web-{F607D191-1331-99E7-7566-73F666D222A9}" dt="2026-06-05T12:05:00.582" v="9" actId="1076"/>
        <pc:sldMkLst>
          <pc:docMk/>
          <pc:sldMk cId="4286841686" sldId="298"/>
        </pc:sldMkLst>
        <pc:spChg chg="mod">
          <ac:chgData name="Lia Cabello Albert" userId="S::lcabello.ext@paeria.cat::aa1ea190-a8ad-4e09-9d51-74404fc6b73f" providerId="AD" clId="Web-{F607D191-1331-99E7-7566-73F666D222A9}" dt="2026-06-05T12:05:00.582" v="9" actId="1076"/>
          <ac:spMkLst>
            <pc:docMk/>
            <pc:sldMk cId="4286841686" sldId="298"/>
            <ac:spMk id="4" creationId="{E4438EF9-6B39-7E85-A13B-D68BC9A985D1}"/>
          </ac:spMkLst>
        </pc:spChg>
      </pc:sldChg>
    </pc:docChg>
  </pc:docChgLst>
  <pc:docChgLst>
    <pc:chgData name="Lia Cabello Albert" userId="S::lcabello.ext@paeria.cat::aa1ea190-a8ad-4e09-9d51-74404fc6b73f" providerId="AD" clId="Web-{E3700CA6-C13B-5D65-A6D4-9CC144CB3982}"/>
    <pc:docChg chg="addSld delSld modSld">
      <pc:chgData name="Lia Cabello Albert" userId="S::lcabello.ext@paeria.cat::aa1ea190-a8ad-4e09-9d51-74404fc6b73f" providerId="AD" clId="Web-{E3700CA6-C13B-5D65-A6D4-9CC144CB3982}" dt="2026-05-29T11:42:24.744" v="56" actId="1076"/>
      <pc:docMkLst>
        <pc:docMk/>
      </pc:docMkLst>
      <pc:sldChg chg="modSp">
        <pc:chgData name="Lia Cabello Albert" userId="S::lcabello.ext@paeria.cat::aa1ea190-a8ad-4e09-9d51-74404fc6b73f" providerId="AD" clId="Web-{E3700CA6-C13B-5D65-A6D4-9CC144CB3982}" dt="2026-05-29T11:42:24.744" v="56" actId="1076"/>
        <pc:sldMkLst>
          <pc:docMk/>
          <pc:sldMk cId="2709270110" sldId="271"/>
        </pc:sldMkLst>
        <pc:spChg chg="mod">
          <ac:chgData name="Lia Cabello Albert" userId="S::lcabello.ext@paeria.cat::aa1ea190-a8ad-4e09-9d51-74404fc6b73f" providerId="AD" clId="Web-{E3700CA6-C13B-5D65-A6D4-9CC144CB3982}" dt="2026-05-29T11:42:24.744" v="56" actId="1076"/>
          <ac:spMkLst>
            <pc:docMk/>
            <pc:sldMk cId="2709270110" sldId="271"/>
            <ac:spMk id="7" creationId="{D8C5D0BB-F947-5148-AC13-3A92AAF82C2E}"/>
          </ac:spMkLst>
        </pc:spChg>
      </pc:sldChg>
      <pc:sldChg chg="addSp delSp modSp add replId">
        <pc:chgData name="Lia Cabello Albert" userId="S::lcabello.ext@paeria.cat::aa1ea190-a8ad-4e09-9d51-74404fc6b73f" providerId="AD" clId="Web-{E3700CA6-C13B-5D65-A6D4-9CC144CB3982}" dt="2026-05-29T11:32:55.288" v="55"/>
        <pc:sldMkLst>
          <pc:docMk/>
          <pc:sldMk cId="2614439662" sldId="329"/>
        </pc:sldMkLst>
        <pc:spChg chg="mod">
          <ac:chgData name="Lia Cabello Albert" userId="S::lcabello.ext@paeria.cat::aa1ea190-a8ad-4e09-9d51-74404fc6b73f" providerId="AD" clId="Web-{E3700CA6-C13B-5D65-A6D4-9CC144CB3982}" dt="2026-05-29T11:31:43.566" v="40" actId="20577"/>
          <ac:spMkLst>
            <pc:docMk/>
            <pc:sldMk cId="2614439662" sldId="329"/>
            <ac:spMk id="7" creationId="{A8921E8B-8E3C-393D-0A9E-1B5FC0A07A6A}"/>
          </ac:spMkLst>
        </pc:spChg>
      </pc:sldChg>
    </pc:docChg>
  </pc:docChgLst>
  <pc:docChgLst>
    <pc:chgData name="Lia Cabello Albert" userId="S::lcabello.ext@paeria.cat::aa1ea190-a8ad-4e09-9d51-74404fc6b73f" providerId="AD" clId="Web-{B2896899-B5A6-C82F-5BC6-1D50A295B82D}"/>
    <pc:docChg chg="modSld">
      <pc:chgData name="Lia Cabello Albert" userId="S::lcabello.ext@paeria.cat::aa1ea190-a8ad-4e09-9d51-74404fc6b73f" providerId="AD" clId="Web-{B2896899-B5A6-C82F-5BC6-1D50A295B82D}" dt="2026-06-05T07:57:32.270" v="13"/>
      <pc:docMkLst>
        <pc:docMk/>
      </pc:docMkLst>
      <pc:sldChg chg="addSp delSp modSp">
        <pc:chgData name="Lia Cabello Albert" userId="S::lcabello.ext@paeria.cat::aa1ea190-a8ad-4e09-9d51-74404fc6b73f" providerId="AD" clId="Web-{B2896899-B5A6-C82F-5BC6-1D50A295B82D}" dt="2026-06-05T07:57:32.270" v="13"/>
        <pc:sldMkLst>
          <pc:docMk/>
          <pc:sldMk cId="2178988623" sldId="344"/>
        </pc:sldMkLst>
        <pc:picChg chg="add mod ord modCrop">
          <ac:chgData name="Lia Cabello Albert" userId="S::lcabello.ext@paeria.cat::aa1ea190-a8ad-4e09-9d51-74404fc6b73f" providerId="AD" clId="Web-{B2896899-B5A6-C82F-5BC6-1D50A295B82D}" dt="2026-06-05T07:57:32.270" v="13"/>
          <ac:picMkLst>
            <pc:docMk/>
            <pc:sldMk cId="2178988623" sldId="344"/>
            <ac:picMk id="3" creationId="{65C26C6A-4641-F750-B2D0-E88218210BB2}"/>
          </ac:picMkLst>
        </pc:picChg>
      </pc:sldChg>
      <pc:sldChg chg="addSp delSp modSp">
        <pc:chgData name="Lia Cabello Albert" userId="S::lcabello.ext@paeria.cat::aa1ea190-a8ad-4e09-9d51-74404fc6b73f" providerId="AD" clId="Web-{B2896899-B5A6-C82F-5BC6-1D50A295B82D}" dt="2026-06-05T07:57:26.957" v="12"/>
        <pc:sldMkLst>
          <pc:docMk/>
          <pc:sldMk cId="1606822427" sldId="345"/>
        </pc:sldMkLst>
        <pc:picChg chg="add mod ord modCrop">
          <ac:chgData name="Lia Cabello Albert" userId="S::lcabello.ext@paeria.cat::aa1ea190-a8ad-4e09-9d51-74404fc6b73f" providerId="AD" clId="Web-{B2896899-B5A6-C82F-5BC6-1D50A295B82D}" dt="2026-06-05T07:57:26.957" v="12"/>
          <ac:picMkLst>
            <pc:docMk/>
            <pc:sldMk cId="1606822427" sldId="345"/>
            <ac:picMk id="4" creationId="{22201FA0-01E3-8A4E-4F77-197E07E11AEE}"/>
          </ac:picMkLst>
        </pc:picChg>
      </pc:sldChg>
    </pc:docChg>
  </pc:docChgLst>
  <pc:docChgLst>
    <pc:chgData name="Lia Cabello Albert" userId="S::lcabello.ext@paeria.cat::aa1ea190-a8ad-4e09-9d51-74404fc6b73f" providerId="AD" clId="Web-{C8116B82-743A-02CC-1EB2-62301CE0E463}"/>
    <pc:docChg chg="addSld delSld modSld sldOrd">
      <pc:chgData name="Lia Cabello Albert" userId="S::lcabello.ext@paeria.cat::aa1ea190-a8ad-4e09-9d51-74404fc6b73f" providerId="AD" clId="Web-{C8116B82-743A-02CC-1EB2-62301CE0E463}" dt="2026-06-05T09:47:13.911" v="457"/>
      <pc:docMkLst>
        <pc:docMk/>
      </pc:docMkLst>
      <pc:sldChg chg="modSp">
        <pc:chgData name="Lia Cabello Albert" userId="S::lcabello.ext@paeria.cat::aa1ea190-a8ad-4e09-9d51-74404fc6b73f" providerId="AD" clId="Web-{C8116B82-743A-02CC-1EB2-62301CE0E463}" dt="2026-06-05T09:17:55.408" v="298" actId="20577"/>
        <pc:sldMkLst>
          <pc:docMk/>
          <pc:sldMk cId="1836879637" sldId="265"/>
        </pc:sldMkLst>
        <pc:spChg chg="mod">
          <ac:chgData name="Lia Cabello Albert" userId="S::lcabello.ext@paeria.cat::aa1ea190-a8ad-4e09-9d51-74404fc6b73f" providerId="AD" clId="Web-{C8116B82-743A-02CC-1EB2-62301CE0E463}" dt="2026-06-05T08:51:34.631" v="160" actId="20577"/>
          <ac:spMkLst>
            <pc:docMk/>
            <pc:sldMk cId="1836879637" sldId="265"/>
            <ac:spMk id="2" creationId="{641972E8-5967-4F66-E02A-1951B175C401}"/>
          </ac:spMkLst>
        </pc:spChg>
        <pc:spChg chg="mod">
          <ac:chgData name="Lia Cabello Albert" userId="S::lcabello.ext@paeria.cat::aa1ea190-a8ad-4e09-9d51-74404fc6b73f" providerId="AD" clId="Web-{C8116B82-743A-02CC-1EB2-62301CE0E463}" dt="2026-06-05T09:17:55.408" v="298" actId="20577"/>
          <ac:spMkLst>
            <pc:docMk/>
            <pc:sldMk cId="1836879637" sldId="265"/>
            <ac:spMk id="4" creationId="{E5AFA554-9837-99E4-834C-A94816DC4EE8}"/>
          </ac:spMkLst>
        </pc:spChg>
      </pc:sldChg>
      <pc:sldChg chg="modSp ord">
        <pc:chgData name="Lia Cabello Albert" userId="S::lcabello.ext@paeria.cat::aa1ea190-a8ad-4e09-9d51-74404fc6b73f" providerId="AD" clId="Web-{C8116B82-743A-02CC-1EB2-62301CE0E463}" dt="2026-06-05T09:38:09.796" v="437"/>
        <pc:sldMkLst>
          <pc:docMk/>
          <pc:sldMk cId="1129241960" sldId="270"/>
        </pc:sldMkLst>
        <pc:spChg chg="mod">
          <ac:chgData name="Lia Cabello Albert" userId="S::lcabello.ext@paeria.cat::aa1ea190-a8ad-4e09-9d51-74404fc6b73f" providerId="AD" clId="Web-{C8116B82-743A-02CC-1EB2-62301CE0E463}" dt="2026-06-05T09:18:04.002" v="301" actId="20577"/>
          <ac:spMkLst>
            <pc:docMk/>
            <pc:sldMk cId="1129241960" sldId="270"/>
            <ac:spMk id="3" creationId="{27D6FF07-1E30-E914-04DC-6E7BEA31EBD3}"/>
          </ac:spMkLst>
        </pc:spChg>
        <pc:spChg chg="mod">
          <ac:chgData name="Lia Cabello Albert" userId="S::lcabello.ext@paeria.cat::aa1ea190-a8ad-4e09-9d51-74404fc6b73f" providerId="AD" clId="Web-{C8116B82-743A-02CC-1EB2-62301CE0E463}" dt="2026-06-05T08:56:09.595" v="167" actId="1076"/>
          <ac:spMkLst>
            <pc:docMk/>
            <pc:sldMk cId="1129241960" sldId="270"/>
            <ac:spMk id="7" creationId="{FBA67B34-FA23-8501-6EE0-2E2641FC3494}"/>
          </ac:spMkLst>
        </pc:spChg>
      </pc:sldChg>
      <pc:sldChg chg="addSp delSp modSp">
        <pc:chgData name="Lia Cabello Albert" userId="S::lcabello.ext@paeria.cat::aa1ea190-a8ad-4e09-9d51-74404fc6b73f" providerId="AD" clId="Web-{C8116B82-743A-02CC-1EB2-62301CE0E463}" dt="2026-06-05T09:15:24.778" v="259" actId="20577"/>
        <pc:sldMkLst>
          <pc:docMk/>
          <pc:sldMk cId="2709270110" sldId="271"/>
        </pc:sldMkLst>
        <pc:spChg chg="mod">
          <ac:chgData name="Lia Cabello Albert" userId="S::lcabello.ext@paeria.cat::aa1ea190-a8ad-4e09-9d51-74404fc6b73f" providerId="AD" clId="Web-{C8116B82-743A-02CC-1EB2-62301CE0E463}" dt="2026-06-05T08:36:07.486" v="132" actId="1076"/>
          <ac:spMkLst>
            <pc:docMk/>
            <pc:sldMk cId="2709270110" sldId="271"/>
            <ac:spMk id="2" creationId="{5024CF4A-097B-9063-D5F3-B0CFD46710C2}"/>
          </ac:spMkLst>
        </pc:spChg>
        <pc:spChg chg="mod">
          <ac:chgData name="Lia Cabello Albert" userId="S::lcabello.ext@paeria.cat::aa1ea190-a8ad-4e09-9d51-74404fc6b73f" providerId="AD" clId="Web-{C8116B82-743A-02CC-1EB2-62301CE0E463}" dt="2026-06-05T08:34:38.389" v="126" actId="1076"/>
          <ac:spMkLst>
            <pc:docMk/>
            <pc:sldMk cId="2709270110" sldId="271"/>
            <ac:spMk id="5" creationId="{67D32A17-FC4D-C425-6805-20E14175991F}"/>
          </ac:spMkLst>
        </pc:spChg>
        <pc:spChg chg="add del mod">
          <ac:chgData name="Lia Cabello Albert" userId="S::lcabello.ext@paeria.cat::aa1ea190-a8ad-4e09-9d51-74404fc6b73f" providerId="AD" clId="Web-{C8116B82-743A-02CC-1EB2-62301CE0E463}" dt="2026-06-05T09:15:24.778" v="259" actId="20577"/>
          <ac:spMkLst>
            <pc:docMk/>
            <pc:sldMk cId="2709270110" sldId="271"/>
            <ac:spMk id="7" creationId="{D8C5D0BB-F947-5148-AC13-3A92AAF82C2E}"/>
          </ac:spMkLst>
        </pc:spChg>
      </pc:sldChg>
      <pc:sldChg chg="modSp ord">
        <pc:chgData name="Lia Cabello Albert" userId="S::lcabello.ext@paeria.cat::aa1ea190-a8ad-4e09-9d51-74404fc6b73f" providerId="AD" clId="Web-{C8116B82-743A-02CC-1EB2-62301CE0E463}" dt="2026-06-05T09:40:43.709" v="441"/>
        <pc:sldMkLst>
          <pc:docMk/>
          <pc:sldMk cId="2673913691" sldId="277"/>
        </pc:sldMkLst>
        <pc:spChg chg="mod">
          <ac:chgData name="Lia Cabello Albert" userId="S::lcabello.ext@paeria.cat::aa1ea190-a8ad-4e09-9d51-74404fc6b73f" providerId="AD" clId="Web-{C8116B82-743A-02CC-1EB2-62301CE0E463}" dt="2026-06-05T08:56:44.018" v="171" actId="1076"/>
          <ac:spMkLst>
            <pc:docMk/>
            <pc:sldMk cId="2673913691" sldId="277"/>
            <ac:spMk id="2" creationId="{9632511A-37CE-37E6-09E1-5EC4F427A093}"/>
          </ac:spMkLst>
        </pc:spChg>
        <pc:spChg chg="mod">
          <ac:chgData name="Lia Cabello Albert" userId="S::lcabello.ext@paeria.cat::aa1ea190-a8ad-4e09-9d51-74404fc6b73f" providerId="AD" clId="Web-{C8116B82-743A-02CC-1EB2-62301CE0E463}" dt="2026-06-05T08:56:54.924" v="173" actId="1076"/>
          <ac:spMkLst>
            <pc:docMk/>
            <pc:sldMk cId="2673913691" sldId="277"/>
            <ac:spMk id="7" creationId="{C25FE87D-F7B2-BBF9-131B-FCA1DDAE026A}"/>
          </ac:spMkLst>
        </pc:spChg>
      </pc:sldChg>
      <pc:sldChg chg="ord">
        <pc:chgData name="Lia Cabello Albert" userId="S::lcabello.ext@paeria.cat::aa1ea190-a8ad-4e09-9d51-74404fc6b73f" providerId="AD" clId="Web-{C8116B82-743A-02CC-1EB2-62301CE0E463}" dt="2026-06-05T09:43:05.933" v="449"/>
        <pc:sldMkLst>
          <pc:docMk/>
          <pc:sldMk cId="3892390809" sldId="280"/>
        </pc:sldMkLst>
      </pc:sldChg>
      <pc:sldChg chg="modSp">
        <pc:chgData name="Lia Cabello Albert" userId="S::lcabello.ext@paeria.cat::aa1ea190-a8ad-4e09-9d51-74404fc6b73f" providerId="AD" clId="Web-{C8116B82-743A-02CC-1EB2-62301CE0E463}" dt="2026-06-05T09:17:34.251" v="288" actId="1076"/>
        <pc:sldMkLst>
          <pc:docMk/>
          <pc:sldMk cId="3950284988" sldId="281"/>
        </pc:sldMkLst>
        <pc:spChg chg="mod">
          <ac:chgData name="Lia Cabello Albert" userId="S::lcabello.ext@paeria.cat::aa1ea190-a8ad-4e09-9d51-74404fc6b73f" providerId="AD" clId="Web-{C8116B82-743A-02CC-1EB2-62301CE0E463}" dt="2026-06-05T09:17:34.251" v="288" actId="1076"/>
          <ac:spMkLst>
            <pc:docMk/>
            <pc:sldMk cId="3950284988" sldId="281"/>
            <ac:spMk id="7" creationId="{D9A073D1-8B16-721C-877D-385A22C81667}"/>
          </ac:spMkLst>
        </pc:spChg>
      </pc:sldChg>
      <pc:sldChg chg="modSp">
        <pc:chgData name="Lia Cabello Albert" userId="S::lcabello.ext@paeria.cat::aa1ea190-a8ad-4e09-9d51-74404fc6b73f" providerId="AD" clId="Web-{C8116B82-743A-02CC-1EB2-62301CE0E463}" dt="2026-06-05T08:35:49.891" v="130" actId="1076"/>
        <pc:sldMkLst>
          <pc:docMk/>
          <pc:sldMk cId="1253629157" sldId="282"/>
        </pc:sldMkLst>
        <pc:spChg chg="mod">
          <ac:chgData name="Lia Cabello Albert" userId="S::lcabello.ext@paeria.cat::aa1ea190-a8ad-4e09-9d51-74404fc6b73f" providerId="AD" clId="Web-{C8116B82-743A-02CC-1EB2-62301CE0E463}" dt="2026-06-05T08:35:49.891" v="130" actId="1076"/>
          <ac:spMkLst>
            <pc:docMk/>
            <pc:sldMk cId="1253629157" sldId="282"/>
            <ac:spMk id="2" creationId="{8B360C53-CE65-3FB9-F50C-427CBA95DFC5}"/>
          </ac:spMkLst>
        </pc:spChg>
      </pc:sldChg>
      <pc:sldChg chg="modSp">
        <pc:chgData name="Lia Cabello Albert" userId="S::lcabello.ext@paeria.cat::aa1ea190-a8ad-4e09-9d51-74404fc6b73f" providerId="AD" clId="Web-{C8116B82-743A-02CC-1EB2-62301CE0E463}" dt="2026-06-05T09:17:23.766" v="286" actId="20577"/>
        <pc:sldMkLst>
          <pc:docMk/>
          <pc:sldMk cId="3135356069" sldId="283"/>
        </pc:sldMkLst>
        <pc:spChg chg="mod">
          <ac:chgData name="Lia Cabello Albert" userId="S::lcabello.ext@paeria.cat::aa1ea190-a8ad-4e09-9d51-74404fc6b73f" providerId="AD" clId="Web-{C8116B82-743A-02CC-1EB2-62301CE0E463}" dt="2026-06-05T09:17:23.766" v="286" actId="20577"/>
          <ac:spMkLst>
            <pc:docMk/>
            <pc:sldMk cId="3135356069" sldId="283"/>
            <ac:spMk id="2" creationId="{34F4FFB6-C703-1905-77DB-59D618440763}"/>
          </ac:spMkLst>
        </pc:spChg>
      </pc:sldChg>
      <pc:sldChg chg="modSp">
        <pc:chgData name="Lia Cabello Albert" userId="S::lcabello.ext@paeria.cat::aa1ea190-a8ad-4e09-9d51-74404fc6b73f" providerId="AD" clId="Web-{C8116B82-743A-02CC-1EB2-62301CE0E463}" dt="2026-06-05T09:17:08.469" v="284" actId="20577"/>
        <pc:sldMkLst>
          <pc:docMk/>
          <pc:sldMk cId="3131774823" sldId="284"/>
        </pc:sldMkLst>
        <pc:spChg chg="mod">
          <ac:chgData name="Lia Cabello Albert" userId="S::lcabello.ext@paeria.cat::aa1ea190-a8ad-4e09-9d51-74404fc6b73f" providerId="AD" clId="Web-{C8116B82-743A-02CC-1EB2-62301CE0E463}" dt="2026-06-05T09:17:08.469" v="284" actId="20577"/>
          <ac:spMkLst>
            <pc:docMk/>
            <pc:sldMk cId="3131774823" sldId="284"/>
            <ac:spMk id="7" creationId="{D2AA3B8A-5D2E-33DE-2BBB-354068A49224}"/>
          </ac:spMkLst>
        </pc:spChg>
      </pc:sldChg>
      <pc:sldChg chg="ord">
        <pc:chgData name="Lia Cabello Albert" userId="S::lcabello.ext@paeria.cat::aa1ea190-a8ad-4e09-9d51-74404fc6b73f" providerId="AD" clId="Web-{C8116B82-743A-02CC-1EB2-62301CE0E463}" dt="2026-06-05T09:41:04.116" v="442"/>
        <pc:sldMkLst>
          <pc:docMk/>
          <pc:sldMk cId="2832611544" sldId="285"/>
        </pc:sldMkLst>
      </pc:sldChg>
      <pc:sldChg chg="ord">
        <pc:chgData name="Lia Cabello Albert" userId="S::lcabello.ext@paeria.cat::aa1ea190-a8ad-4e09-9d51-74404fc6b73f" providerId="AD" clId="Web-{C8116B82-743A-02CC-1EB2-62301CE0E463}" dt="2026-06-05T09:38:27.625" v="438"/>
        <pc:sldMkLst>
          <pc:docMk/>
          <pc:sldMk cId="3937023862" sldId="288"/>
        </pc:sldMkLst>
      </pc:sldChg>
      <pc:sldChg chg="modSp">
        <pc:chgData name="Lia Cabello Albert" userId="S::lcabello.ext@paeria.cat::aa1ea190-a8ad-4e09-9d51-74404fc6b73f" providerId="AD" clId="Web-{C8116B82-743A-02CC-1EB2-62301CE0E463}" dt="2026-06-05T08:29:33.379" v="13" actId="20577"/>
        <pc:sldMkLst>
          <pc:docMk/>
          <pc:sldMk cId="1775840659" sldId="289"/>
        </pc:sldMkLst>
        <pc:spChg chg="mod">
          <ac:chgData name="Lia Cabello Albert" userId="S::lcabello.ext@paeria.cat::aa1ea190-a8ad-4e09-9d51-74404fc6b73f" providerId="AD" clId="Web-{C8116B82-743A-02CC-1EB2-62301CE0E463}" dt="2026-06-05T08:29:33.379" v="13" actId="20577"/>
          <ac:spMkLst>
            <pc:docMk/>
            <pc:sldMk cId="1775840659" sldId="289"/>
            <ac:spMk id="7" creationId="{304B7A3D-6EF0-8BA3-0018-E5858D5045B7}"/>
          </ac:spMkLst>
        </pc:spChg>
      </pc:sldChg>
      <pc:sldChg chg="ord">
        <pc:chgData name="Lia Cabello Albert" userId="S::lcabello.ext@paeria.cat::aa1ea190-a8ad-4e09-9d51-74404fc6b73f" providerId="AD" clId="Web-{C8116B82-743A-02CC-1EB2-62301CE0E463}" dt="2026-06-05T09:37:42.686" v="435"/>
        <pc:sldMkLst>
          <pc:docMk/>
          <pc:sldMk cId="2435345821" sldId="292"/>
        </pc:sldMkLst>
      </pc:sldChg>
      <pc:sldChg chg="modSp ord">
        <pc:chgData name="Lia Cabello Albert" userId="S::lcabello.ext@paeria.cat::aa1ea190-a8ad-4e09-9d51-74404fc6b73f" providerId="AD" clId="Web-{C8116B82-743A-02CC-1EB2-62301CE0E463}" dt="2026-06-05T09:39:15.987" v="439"/>
        <pc:sldMkLst>
          <pc:docMk/>
          <pc:sldMk cId="3306782932" sldId="297"/>
        </pc:sldMkLst>
        <pc:spChg chg="mod">
          <ac:chgData name="Lia Cabello Albert" userId="S::lcabello.ext@paeria.cat::aa1ea190-a8ad-4e09-9d51-74404fc6b73f" providerId="AD" clId="Web-{C8116B82-743A-02CC-1EB2-62301CE0E463}" dt="2026-06-05T09:18:44.082" v="303" actId="14100"/>
          <ac:spMkLst>
            <pc:docMk/>
            <pc:sldMk cId="3306782932" sldId="297"/>
            <ac:spMk id="7" creationId="{A224E6FF-60FB-A654-4324-C3583BA58778}"/>
          </ac:spMkLst>
        </pc:spChg>
      </pc:sldChg>
      <pc:sldChg chg="modSp ord">
        <pc:chgData name="Lia Cabello Albert" userId="S::lcabello.ext@paeria.cat::aa1ea190-a8ad-4e09-9d51-74404fc6b73f" providerId="AD" clId="Web-{C8116B82-743A-02CC-1EB2-62301CE0E463}" dt="2026-06-05T09:43:17.356" v="450"/>
        <pc:sldMkLst>
          <pc:docMk/>
          <pc:sldMk cId="4286841686" sldId="298"/>
        </pc:sldMkLst>
        <pc:spChg chg="mod">
          <ac:chgData name="Lia Cabello Albert" userId="S::lcabello.ext@paeria.cat::aa1ea190-a8ad-4e09-9d51-74404fc6b73f" providerId="AD" clId="Web-{C8116B82-743A-02CC-1EB2-62301CE0E463}" dt="2026-06-05T08:59:35.133" v="175" actId="14100"/>
          <ac:spMkLst>
            <pc:docMk/>
            <pc:sldMk cId="4286841686" sldId="298"/>
            <ac:spMk id="7" creationId="{57A98E5D-690E-BFF7-298C-9A5903D71769}"/>
          </ac:spMkLst>
        </pc:spChg>
        <pc:picChg chg="mod">
          <ac:chgData name="Lia Cabello Albert" userId="S::lcabello.ext@paeria.cat::aa1ea190-a8ad-4e09-9d51-74404fc6b73f" providerId="AD" clId="Web-{C8116B82-743A-02CC-1EB2-62301CE0E463}" dt="2026-06-05T08:59:29.477" v="174" actId="14100"/>
          <ac:picMkLst>
            <pc:docMk/>
            <pc:sldMk cId="4286841686" sldId="298"/>
            <ac:picMk id="3" creationId="{57925425-57F6-321B-8BE3-AAFAF7FD0FD2}"/>
          </ac:picMkLst>
        </pc:picChg>
      </pc:sldChg>
      <pc:sldChg chg="modSp ord">
        <pc:chgData name="Lia Cabello Albert" userId="S::lcabello.ext@paeria.cat::aa1ea190-a8ad-4e09-9d51-74404fc6b73f" providerId="AD" clId="Web-{C8116B82-743A-02CC-1EB2-62301CE0E463}" dt="2026-06-05T09:41:32.055" v="443"/>
        <pc:sldMkLst>
          <pc:docMk/>
          <pc:sldMk cId="698467455" sldId="299"/>
        </pc:sldMkLst>
        <pc:spChg chg="mod">
          <ac:chgData name="Lia Cabello Albert" userId="S::lcabello.ext@paeria.cat::aa1ea190-a8ad-4e09-9d51-74404fc6b73f" providerId="AD" clId="Web-{C8116B82-743A-02CC-1EB2-62301CE0E463}" dt="2026-06-05T09:00:25.494" v="181" actId="1076"/>
          <ac:spMkLst>
            <pc:docMk/>
            <pc:sldMk cId="698467455" sldId="299"/>
            <ac:spMk id="2" creationId="{0B529D8E-688A-92D2-AC4D-9B421AA8ACE9}"/>
          </ac:spMkLst>
        </pc:spChg>
      </pc:sldChg>
      <pc:sldChg chg="modSp">
        <pc:chgData name="Lia Cabello Albert" userId="S::lcabello.ext@paeria.cat::aa1ea190-a8ad-4e09-9d51-74404fc6b73f" providerId="AD" clId="Web-{C8116B82-743A-02CC-1EB2-62301CE0E463}" dt="2026-06-05T09:17:46.392" v="296" actId="20577"/>
        <pc:sldMkLst>
          <pc:docMk/>
          <pc:sldMk cId="321830687" sldId="300"/>
        </pc:sldMkLst>
        <pc:spChg chg="mod">
          <ac:chgData name="Lia Cabello Albert" userId="S::lcabello.ext@paeria.cat::aa1ea190-a8ad-4e09-9d51-74404fc6b73f" providerId="AD" clId="Web-{C8116B82-743A-02CC-1EB2-62301CE0E463}" dt="2026-06-05T09:17:46.392" v="296" actId="20577"/>
          <ac:spMkLst>
            <pc:docMk/>
            <pc:sldMk cId="321830687" sldId="300"/>
            <ac:spMk id="7" creationId="{2C909963-CC27-EFB8-5E28-FC6E21DB9D85}"/>
          </ac:spMkLst>
        </pc:spChg>
      </pc:sldChg>
      <pc:sldChg chg="modSp ord">
        <pc:chgData name="Lia Cabello Albert" userId="S::lcabello.ext@paeria.cat::aa1ea190-a8ad-4e09-9d51-74404fc6b73f" providerId="AD" clId="Web-{C8116B82-743A-02CC-1EB2-62301CE0E463}" dt="2026-06-05T09:45:19.610" v="454"/>
        <pc:sldMkLst>
          <pc:docMk/>
          <pc:sldMk cId="1468158425" sldId="303"/>
        </pc:sldMkLst>
        <pc:spChg chg="mod">
          <ac:chgData name="Lia Cabello Albert" userId="S::lcabello.ext@paeria.cat::aa1ea190-a8ad-4e09-9d51-74404fc6b73f" providerId="AD" clId="Web-{C8116B82-743A-02CC-1EB2-62301CE0E463}" dt="2026-06-05T09:08:15.153" v="226" actId="14100"/>
          <ac:spMkLst>
            <pc:docMk/>
            <pc:sldMk cId="1468158425" sldId="303"/>
            <ac:spMk id="5" creationId="{DF40E0E7-2686-4B58-56B9-80BD0F225BB8}"/>
          </ac:spMkLst>
        </pc:spChg>
        <pc:spChg chg="mod">
          <ac:chgData name="Lia Cabello Albert" userId="S::lcabello.ext@paeria.cat::aa1ea190-a8ad-4e09-9d51-74404fc6b73f" providerId="AD" clId="Web-{C8116B82-743A-02CC-1EB2-62301CE0E463}" dt="2026-06-05T09:20:21.132" v="331" actId="20577"/>
          <ac:spMkLst>
            <pc:docMk/>
            <pc:sldMk cId="1468158425" sldId="303"/>
            <ac:spMk id="7" creationId="{8BE3BAFD-4DE2-0C5D-23F3-E22B0799C043}"/>
          </ac:spMkLst>
        </pc:spChg>
        <pc:picChg chg="mod">
          <ac:chgData name="Lia Cabello Albert" userId="S::lcabello.ext@paeria.cat::aa1ea190-a8ad-4e09-9d51-74404fc6b73f" providerId="AD" clId="Web-{C8116B82-743A-02CC-1EB2-62301CE0E463}" dt="2026-06-05T09:08:10.419" v="225" actId="1076"/>
          <ac:picMkLst>
            <pc:docMk/>
            <pc:sldMk cId="1468158425" sldId="303"/>
            <ac:picMk id="2" creationId="{D8F3772E-D682-21D6-D302-3348C4F762E0}"/>
          </ac:picMkLst>
        </pc:picChg>
      </pc:sldChg>
      <pc:sldChg chg="modSp ord">
        <pc:chgData name="Lia Cabello Albert" userId="S::lcabello.ext@paeria.cat::aa1ea190-a8ad-4e09-9d51-74404fc6b73f" providerId="AD" clId="Web-{C8116B82-743A-02CC-1EB2-62301CE0E463}" dt="2026-06-05T09:41:46.337" v="444"/>
        <pc:sldMkLst>
          <pc:docMk/>
          <pc:sldMk cId="2224108516" sldId="305"/>
        </pc:sldMkLst>
        <pc:spChg chg="mod">
          <ac:chgData name="Lia Cabello Albert" userId="S::lcabello.ext@paeria.cat::aa1ea190-a8ad-4e09-9d51-74404fc6b73f" providerId="AD" clId="Web-{C8116B82-743A-02CC-1EB2-62301CE0E463}" dt="2026-06-05T09:00:04.009" v="177" actId="14100"/>
          <ac:spMkLst>
            <pc:docMk/>
            <pc:sldMk cId="2224108516" sldId="305"/>
            <ac:spMk id="2" creationId="{5B381980-C403-B6CA-894F-3DD61397B08E}"/>
          </ac:spMkLst>
        </pc:spChg>
      </pc:sldChg>
      <pc:sldChg chg="modSp">
        <pc:chgData name="Lia Cabello Albert" userId="S::lcabello.ext@paeria.cat::aa1ea190-a8ad-4e09-9d51-74404fc6b73f" providerId="AD" clId="Web-{C8116B82-743A-02CC-1EB2-62301CE0E463}" dt="2026-06-05T08:27:51.938" v="6" actId="20577"/>
        <pc:sldMkLst>
          <pc:docMk/>
          <pc:sldMk cId="1631083040" sldId="306"/>
        </pc:sldMkLst>
        <pc:spChg chg="mod">
          <ac:chgData name="Lia Cabello Albert" userId="S::lcabello.ext@paeria.cat::aa1ea190-a8ad-4e09-9d51-74404fc6b73f" providerId="AD" clId="Web-{C8116B82-743A-02CC-1EB2-62301CE0E463}" dt="2026-06-05T08:27:51.938" v="6" actId="20577"/>
          <ac:spMkLst>
            <pc:docMk/>
            <pc:sldMk cId="1631083040" sldId="306"/>
            <ac:spMk id="7" creationId="{50116999-055D-9806-1F13-F9DFBDCBCE56}"/>
          </ac:spMkLst>
        </pc:spChg>
      </pc:sldChg>
      <pc:sldChg chg="modSp ord">
        <pc:chgData name="Lia Cabello Albert" userId="S::lcabello.ext@paeria.cat::aa1ea190-a8ad-4e09-9d51-74404fc6b73f" providerId="AD" clId="Web-{C8116B82-743A-02CC-1EB2-62301CE0E463}" dt="2026-06-05T09:36:24.293" v="431"/>
        <pc:sldMkLst>
          <pc:docMk/>
          <pc:sldMk cId="2825860725" sldId="307"/>
        </pc:sldMkLst>
        <pc:spChg chg="mod">
          <ac:chgData name="Lia Cabello Albert" userId="S::lcabello.ext@paeria.cat::aa1ea190-a8ad-4e09-9d51-74404fc6b73f" providerId="AD" clId="Web-{C8116B82-743A-02CC-1EB2-62301CE0E463}" dt="2026-06-05T09:02:59.390" v="189" actId="20577"/>
          <ac:spMkLst>
            <pc:docMk/>
            <pc:sldMk cId="2825860725" sldId="307"/>
            <ac:spMk id="2" creationId="{35B0C81C-C9F6-9538-5231-ED891CB27D53}"/>
          </ac:spMkLst>
        </pc:spChg>
      </pc:sldChg>
      <pc:sldChg chg="ord">
        <pc:chgData name="Lia Cabello Albert" userId="S::lcabello.ext@paeria.cat::aa1ea190-a8ad-4e09-9d51-74404fc6b73f" providerId="AD" clId="Web-{C8116B82-743A-02CC-1EB2-62301CE0E463}" dt="2026-06-05T09:36:47.793" v="432"/>
        <pc:sldMkLst>
          <pc:docMk/>
          <pc:sldMk cId="2960891548" sldId="314"/>
        </pc:sldMkLst>
      </pc:sldChg>
      <pc:sldChg chg="modSp">
        <pc:chgData name="Lia Cabello Albert" userId="S::lcabello.ext@paeria.cat::aa1ea190-a8ad-4e09-9d51-74404fc6b73f" providerId="AD" clId="Web-{C8116B82-743A-02CC-1EB2-62301CE0E463}" dt="2026-06-05T09:15:36.419" v="261" actId="20577"/>
        <pc:sldMkLst>
          <pc:docMk/>
          <pc:sldMk cId="2182215590" sldId="315"/>
        </pc:sldMkLst>
        <pc:spChg chg="mod">
          <ac:chgData name="Lia Cabello Albert" userId="S::lcabello.ext@paeria.cat::aa1ea190-a8ad-4e09-9d51-74404fc6b73f" providerId="AD" clId="Web-{C8116B82-743A-02CC-1EB2-62301CE0E463}" dt="2026-06-05T09:15:36.419" v="261" actId="20577"/>
          <ac:spMkLst>
            <pc:docMk/>
            <pc:sldMk cId="2182215590" sldId="315"/>
            <ac:spMk id="7" creationId="{4B33F68A-7ED6-BE50-6700-4634F3F34AF1}"/>
          </ac:spMkLst>
        </pc:spChg>
      </pc:sldChg>
      <pc:sldChg chg="modSp ord">
        <pc:chgData name="Lia Cabello Albert" userId="S::lcabello.ext@paeria.cat::aa1ea190-a8ad-4e09-9d51-74404fc6b73f" providerId="AD" clId="Web-{C8116B82-743A-02CC-1EB2-62301CE0E463}" dt="2026-06-05T09:38:01.515" v="436"/>
        <pc:sldMkLst>
          <pc:docMk/>
          <pc:sldMk cId="4285892985" sldId="316"/>
        </pc:sldMkLst>
        <pc:spChg chg="mod">
          <ac:chgData name="Lia Cabello Albert" userId="S::lcabello.ext@paeria.cat::aa1ea190-a8ad-4e09-9d51-74404fc6b73f" providerId="AD" clId="Web-{C8116B82-743A-02CC-1EB2-62301CE0E463}" dt="2026-06-05T09:19:04.411" v="306" actId="20577"/>
          <ac:spMkLst>
            <pc:docMk/>
            <pc:sldMk cId="4285892985" sldId="316"/>
            <ac:spMk id="7" creationId="{B6BEC667-83D9-6344-6A12-9357356021D0}"/>
          </ac:spMkLst>
        </pc:spChg>
      </pc:sldChg>
      <pc:sldChg chg="modSp">
        <pc:chgData name="Lia Cabello Albert" userId="S::lcabello.ext@paeria.cat::aa1ea190-a8ad-4e09-9d51-74404fc6b73f" providerId="AD" clId="Web-{C8116B82-743A-02CC-1EB2-62301CE0E463}" dt="2026-06-05T09:16:43.828" v="282" actId="20577"/>
        <pc:sldMkLst>
          <pc:docMk/>
          <pc:sldMk cId="1193033075" sldId="317"/>
        </pc:sldMkLst>
        <pc:spChg chg="mod">
          <ac:chgData name="Lia Cabello Albert" userId="S::lcabello.ext@paeria.cat::aa1ea190-a8ad-4e09-9d51-74404fc6b73f" providerId="AD" clId="Web-{C8116B82-743A-02CC-1EB2-62301CE0E463}" dt="2026-06-05T09:16:43.828" v="282" actId="20577"/>
          <ac:spMkLst>
            <pc:docMk/>
            <pc:sldMk cId="1193033075" sldId="317"/>
            <ac:spMk id="7" creationId="{0836A0C4-CD81-6FE5-DB67-8FC23DCDD82A}"/>
          </ac:spMkLst>
        </pc:spChg>
      </pc:sldChg>
      <pc:sldChg chg="modSp ord">
        <pc:chgData name="Lia Cabello Albert" userId="S::lcabello.ext@paeria.cat::aa1ea190-a8ad-4e09-9d51-74404fc6b73f" providerId="AD" clId="Web-{C8116B82-743A-02CC-1EB2-62301CE0E463}" dt="2026-06-05T09:42:36.776" v="447"/>
        <pc:sldMkLst>
          <pc:docMk/>
          <pc:sldMk cId="2291171629" sldId="318"/>
        </pc:sldMkLst>
        <pc:spChg chg="mod">
          <ac:chgData name="Lia Cabello Albert" userId="S::lcabello.ext@paeria.cat::aa1ea190-a8ad-4e09-9d51-74404fc6b73f" providerId="AD" clId="Web-{C8116B82-743A-02CC-1EB2-62301CE0E463}" dt="2026-06-05T09:19:13.661" v="312" actId="20577"/>
          <ac:spMkLst>
            <pc:docMk/>
            <pc:sldMk cId="2291171629" sldId="318"/>
            <ac:spMk id="7" creationId="{8B34D78E-82F6-C179-8D3E-CAA12F43FE46}"/>
          </ac:spMkLst>
        </pc:spChg>
      </pc:sldChg>
      <pc:sldChg chg="modSp">
        <pc:chgData name="Lia Cabello Albert" userId="S::lcabello.ext@paeria.cat::aa1ea190-a8ad-4e09-9d51-74404fc6b73f" providerId="AD" clId="Web-{C8116B82-743A-02CC-1EB2-62301CE0E463}" dt="2026-06-05T09:26:16.771" v="349" actId="20577"/>
        <pc:sldMkLst>
          <pc:docMk/>
          <pc:sldMk cId="3186462015" sldId="319"/>
        </pc:sldMkLst>
        <pc:spChg chg="mod">
          <ac:chgData name="Lia Cabello Albert" userId="S::lcabello.ext@paeria.cat::aa1ea190-a8ad-4e09-9d51-74404fc6b73f" providerId="AD" clId="Web-{C8116B82-743A-02CC-1EB2-62301CE0E463}" dt="2026-06-05T09:26:16.771" v="349" actId="20577"/>
          <ac:spMkLst>
            <pc:docMk/>
            <pc:sldMk cId="3186462015" sldId="319"/>
            <ac:spMk id="5" creationId="{24D60BDA-9AC9-59FA-7D36-1ABF3AF1C05D}"/>
          </ac:spMkLst>
        </pc:spChg>
        <pc:spChg chg="mod">
          <ac:chgData name="Lia Cabello Albert" userId="S::lcabello.ext@paeria.cat::aa1ea190-a8ad-4e09-9d51-74404fc6b73f" providerId="AD" clId="Web-{C8116B82-743A-02CC-1EB2-62301CE0E463}" dt="2026-06-05T09:16:17.920" v="271" actId="20577"/>
          <ac:spMkLst>
            <pc:docMk/>
            <pc:sldMk cId="3186462015" sldId="319"/>
            <ac:spMk id="7" creationId="{8AC6965B-3F1F-7D67-8D75-A6C1E4F8CC9E}"/>
          </ac:spMkLst>
        </pc:spChg>
      </pc:sldChg>
      <pc:sldChg chg="modSp ord">
        <pc:chgData name="Lia Cabello Albert" userId="S::lcabello.ext@paeria.cat::aa1ea190-a8ad-4e09-9d51-74404fc6b73f" providerId="AD" clId="Web-{C8116B82-743A-02CC-1EB2-62301CE0E463}" dt="2026-06-05T09:44:00.529" v="453"/>
        <pc:sldMkLst>
          <pc:docMk/>
          <pc:sldMk cId="2946762259" sldId="320"/>
        </pc:sldMkLst>
        <pc:spChg chg="mod">
          <ac:chgData name="Lia Cabello Albert" userId="S::lcabello.ext@paeria.cat::aa1ea190-a8ad-4e09-9d51-74404fc6b73f" providerId="AD" clId="Web-{C8116B82-743A-02CC-1EB2-62301CE0E463}" dt="2026-06-05T09:19:20.208" v="314" actId="20577"/>
          <ac:spMkLst>
            <pc:docMk/>
            <pc:sldMk cId="2946762259" sldId="320"/>
            <ac:spMk id="7" creationId="{AEB1143E-3137-C446-C6CA-DD6A0D6FD56B}"/>
          </ac:spMkLst>
        </pc:spChg>
      </pc:sldChg>
      <pc:sldChg chg="modSp ord">
        <pc:chgData name="Lia Cabello Albert" userId="S::lcabello.ext@paeria.cat::aa1ea190-a8ad-4e09-9d51-74404fc6b73f" providerId="AD" clId="Web-{C8116B82-743A-02CC-1EB2-62301CE0E463}" dt="2026-06-05T09:37:01.700" v="433"/>
        <pc:sldMkLst>
          <pc:docMk/>
          <pc:sldMk cId="3720278838" sldId="321"/>
        </pc:sldMkLst>
        <pc:spChg chg="mod">
          <ac:chgData name="Lia Cabello Albert" userId="S::lcabello.ext@paeria.cat::aa1ea190-a8ad-4e09-9d51-74404fc6b73f" providerId="AD" clId="Web-{C8116B82-743A-02CC-1EB2-62301CE0E463}" dt="2026-06-05T09:04:44.097" v="211" actId="20577"/>
          <ac:spMkLst>
            <pc:docMk/>
            <pc:sldMk cId="3720278838" sldId="321"/>
            <ac:spMk id="2" creationId="{554C0A0A-5C73-1E32-A245-B1C6DC671C05}"/>
          </ac:spMkLst>
        </pc:spChg>
      </pc:sldChg>
      <pc:sldChg chg="modSp">
        <pc:chgData name="Lia Cabello Albert" userId="S::lcabello.ext@paeria.cat::aa1ea190-a8ad-4e09-9d51-74404fc6b73f" providerId="AD" clId="Web-{C8116B82-743A-02CC-1EB2-62301CE0E463}" dt="2026-06-05T09:16:05.233" v="263" actId="20577"/>
        <pc:sldMkLst>
          <pc:docMk/>
          <pc:sldMk cId="3549225937" sldId="323"/>
        </pc:sldMkLst>
        <pc:spChg chg="mod">
          <ac:chgData name="Lia Cabello Albert" userId="S::lcabello.ext@paeria.cat::aa1ea190-a8ad-4e09-9d51-74404fc6b73f" providerId="AD" clId="Web-{C8116B82-743A-02CC-1EB2-62301CE0E463}" dt="2026-06-05T09:16:05.233" v="263" actId="20577"/>
          <ac:spMkLst>
            <pc:docMk/>
            <pc:sldMk cId="3549225937" sldId="323"/>
            <ac:spMk id="7" creationId="{1E206FD7-8605-534D-94D7-DFF87F3EDDA9}"/>
          </ac:spMkLst>
        </pc:spChg>
      </pc:sldChg>
      <pc:sldChg chg="modSp">
        <pc:chgData name="Lia Cabello Albert" userId="S::lcabello.ext@paeria.cat::aa1ea190-a8ad-4e09-9d51-74404fc6b73f" providerId="AD" clId="Web-{C8116B82-743A-02CC-1EB2-62301CE0E463}" dt="2026-06-05T08:50:59.145" v="157" actId="14100"/>
        <pc:sldMkLst>
          <pc:docMk/>
          <pc:sldMk cId="1680339651" sldId="328"/>
        </pc:sldMkLst>
        <pc:spChg chg="mod">
          <ac:chgData name="Lia Cabello Albert" userId="S::lcabello.ext@paeria.cat::aa1ea190-a8ad-4e09-9d51-74404fc6b73f" providerId="AD" clId="Web-{C8116B82-743A-02CC-1EB2-62301CE0E463}" dt="2026-06-05T08:50:59.145" v="157" actId="14100"/>
          <ac:spMkLst>
            <pc:docMk/>
            <pc:sldMk cId="1680339651" sldId="328"/>
            <ac:spMk id="2" creationId="{3A1B235E-CECB-38C6-E170-9095E5A98F4E}"/>
          </ac:spMkLst>
        </pc:spChg>
        <pc:spChg chg="mod">
          <ac:chgData name="Lia Cabello Albert" userId="S::lcabello.ext@paeria.cat::aa1ea190-a8ad-4e09-9d51-74404fc6b73f" providerId="AD" clId="Web-{C8116B82-743A-02CC-1EB2-62301CE0E463}" dt="2026-06-05T08:50:34.550" v="152" actId="14100"/>
          <ac:spMkLst>
            <pc:docMk/>
            <pc:sldMk cId="1680339651" sldId="328"/>
            <ac:spMk id="4" creationId="{309CD3A9-CD4A-0DCD-75ED-68140D2D01BF}"/>
          </ac:spMkLst>
        </pc:spChg>
        <pc:spChg chg="mod">
          <ac:chgData name="Lia Cabello Albert" userId="S::lcabello.ext@paeria.cat::aa1ea190-a8ad-4e09-9d51-74404fc6b73f" providerId="AD" clId="Web-{C8116B82-743A-02CC-1EB2-62301CE0E463}" dt="2026-06-05T08:50:48.222" v="154" actId="1076"/>
          <ac:spMkLst>
            <pc:docMk/>
            <pc:sldMk cId="1680339651" sldId="328"/>
            <ac:spMk id="5" creationId="{3E4AA6E1-8F9C-2661-7094-44CF50A63CDE}"/>
          </ac:spMkLst>
        </pc:spChg>
      </pc:sldChg>
      <pc:sldChg chg="modSp ord">
        <pc:chgData name="Lia Cabello Albert" userId="S::lcabello.ext@paeria.cat::aa1ea190-a8ad-4e09-9d51-74404fc6b73f" providerId="AD" clId="Web-{C8116B82-743A-02CC-1EB2-62301CE0E463}" dt="2026-06-05T09:42:09.088" v="445"/>
        <pc:sldMkLst>
          <pc:docMk/>
          <pc:sldMk cId="4067886276" sldId="330"/>
        </pc:sldMkLst>
        <pc:spChg chg="mod">
          <ac:chgData name="Lia Cabello Albert" userId="S::lcabello.ext@paeria.cat::aa1ea190-a8ad-4e09-9d51-74404fc6b73f" providerId="AD" clId="Web-{C8116B82-743A-02CC-1EB2-62301CE0E463}" dt="2026-06-05T09:07:05.166" v="216" actId="14100"/>
          <ac:spMkLst>
            <pc:docMk/>
            <pc:sldMk cId="4067886276" sldId="330"/>
            <ac:spMk id="5" creationId="{69859FB7-5C56-1694-73FE-4055359C64A9}"/>
          </ac:spMkLst>
        </pc:spChg>
        <pc:spChg chg="mod">
          <ac:chgData name="Lia Cabello Albert" userId="S::lcabello.ext@paeria.cat::aa1ea190-a8ad-4e09-9d51-74404fc6b73f" providerId="AD" clId="Web-{C8116B82-743A-02CC-1EB2-62301CE0E463}" dt="2026-06-05T09:19:39.771" v="317" actId="20577"/>
          <ac:spMkLst>
            <pc:docMk/>
            <pc:sldMk cId="4067886276" sldId="330"/>
            <ac:spMk id="7" creationId="{1FA14087-DF2B-D2C9-D13E-4E8E5BF28AB1}"/>
          </ac:spMkLst>
        </pc:spChg>
        <pc:picChg chg="mod">
          <ac:chgData name="Lia Cabello Albert" userId="S::lcabello.ext@paeria.cat::aa1ea190-a8ad-4e09-9d51-74404fc6b73f" providerId="AD" clId="Web-{C8116B82-743A-02CC-1EB2-62301CE0E463}" dt="2026-06-05T09:07:00.072" v="215" actId="1076"/>
          <ac:picMkLst>
            <pc:docMk/>
            <pc:sldMk cId="4067886276" sldId="330"/>
            <ac:picMk id="3" creationId="{7E41ADBB-C627-4B11-66A5-B866A5FCCA28}"/>
          </ac:picMkLst>
        </pc:picChg>
      </pc:sldChg>
      <pc:sldChg chg="modSp ord">
        <pc:chgData name="Lia Cabello Albert" userId="S::lcabello.ext@paeria.cat::aa1ea190-a8ad-4e09-9d51-74404fc6b73f" providerId="AD" clId="Web-{C8116B82-743A-02CC-1EB2-62301CE0E463}" dt="2026-06-05T09:47:13.911" v="457"/>
        <pc:sldMkLst>
          <pc:docMk/>
          <pc:sldMk cId="2454732858" sldId="331"/>
        </pc:sldMkLst>
        <pc:spChg chg="mod">
          <ac:chgData name="Lia Cabello Albert" userId="S::lcabello.ext@paeria.cat::aa1ea190-a8ad-4e09-9d51-74404fc6b73f" providerId="AD" clId="Web-{C8116B82-743A-02CC-1EB2-62301CE0E463}" dt="2026-06-05T09:07:18.385" v="218" actId="14100"/>
          <ac:spMkLst>
            <pc:docMk/>
            <pc:sldMk cId="2454732858" sldId="331"/>
            <ac:spMk id="5" creationId="{F18137F1-56C3-2106-E1B0-B3FD3C38398F}"/>
          </ac:spMkLst>
        </pc:spChg>
        <pc:spChg chg="mod">
          <ac:chgData name="Lia Cabello Albert" userId="S::lcabello.ext@paeria.cat::aa1ea190-a8ad-4e09-9d51-74404fc6b73f" providerId="AD" clId="Web-{C8116B82-743A-02CC-1EB2-62301CE0E463}" dt="2026-06-05T09:19:56.912" v="322" actId="20577"/>
          <ac:spMkLst>
            <pc:docMk/>
            <pc:sldMk cId="2454732858" sldId="331"/>
            <ac:spMk id="7" creationId="{C8C20D1A-D84C-8260-8688-BFB70AF644D2}"/>
          </ac:spMkLst>
        </pc:spChg>
        <pc:picChg chg="mod">
          <ac:chgData name="Lia Cabello Albert" userId="S::lcabello.ext@paeria.cat::aa1ea190-a8ad-4e09-9d51-74404fc6b73f" providerId="AD" clId="Web-{C8116B82-743A-02CC-1EB2-62301CE0E463}" dt="2026-06-05T09:07:13.932" v="217" actId="1076"/>
          <ac:picMkLst>
            <pc:docMk/>
            <pc:sldMk cId="2454732858" sldId="331"/>
            <ac:picMk id="4" creationId="{0CC7E739-8C9D-333D-3DEA-1C0C39B4A266}"/>
          </ac:picMkLst>
        </pc:picChg>
      </pc:sldChg>
      <pc:sldChg chg="modSp ord">
        <pc:chgData name="Lia Cabello Albert" userId="S::lcabello.ext@paeria.cat::aa1ea190-a8ad-4e09-9d51-74404fc6b73f" providerId="AD" clId="Web-{C8116B82-743A-02CC-1EB2-62301CE0E463}" dt="2026-06-05T09:43:49.826" v="452"/>
        <pc:sldMkLst>
          <pc:docMk/>
          <pc:sldMk cId="2104609849" sldId="332"/>
        </pc:sldMkLst>
        <pc:spChg chg="mod">
          <ac:chgData name="Lia Cabello Albert" userId="S::lcabello.ext@paeria.cat::aa1ea190-a8ad-4e09-9d51-74404fc6b73f" providerId="AD" clId="Web-{C8116B82-743A-02CC-1EB2-62301CE0E463}" dt="2026-06-05T09:20:09.116" v="325" actId="20577"/>
          <ac:spMkLst>
            <pc:docMk/>
            <pc:sldMk cId="2104609849" sldId="332"/>
            <ac:spMk id="7" creationId="{02CC21BB-BC04-3DAC-B9F0-6968635F7167}"/>
          </ac:spMkLst>
        </pc:spChg>
      </pc:sldChg>
      <pc:sldChg chg="ord">
        <pc:chgData name="Lia Cabello Albert" userId="S::lcabello.ext@paeria.cat::aa1ea190-a8ad-4e09-9d51-74404fc6b73f" providerId="AD" clId="Web-{C8116B82-743A-02CC-1EB2-62301CE0E463}" dt="2026-06-05T09:34:34.555" v="428"/>
        <pc:sldMkLst>
          <pc:docMk/>
          <pc:sldMk cId="3783124203" sldId="333"/>
        </pc:sldMkLst>
      </pc:sldChg>
      <pc:sldChg chg="ord">
        <pc:chgData name="Lia Cabello Albert" userId="S::lcabello.ext@paeria.cat::aa1ea190-a8ad-4e09-9d51-74404fc6b73f" providerId="AD" clId="Web-{C8116B82-743A-02CC-1EB2-62301CE0E463}" dt="2026-06-05T09:40:26.458" v="440"/>
        <pc:sldMkLst>
          <pc:docMk/>
          <pc:sldMk cId="992072187" sldId="334"/>
        </pc:sldMkLst>
      </pc:sldChg>
      <pc:sldChg chg="modSp">
        <pc:chgData name="Lia Cabello Albert" userId="S::lcabello.ext@paeria.cat::aa1ea190-a8ad-4e09-9d51-74404fc6b73f" providerId="AD" clId="Web-{C8116B82-743A-02CC-1EB2-62301CE0E463}" dt="2026-06-05T08:28:17.751" v="8" actId="20577"/>
        <pc:sldMkLst>
          <pc:docMk/>
          <pc:sldMk cId="1200889714" sldId="335"/>
        </pc:sldMkLst>
        <pc:spChg chg="mod">
          <ac:chgData name="Lia Cabello Albert" userId="S::lcabello.ext@paeria.cat::aa1ea190-a8ad-4e09-9d51-74404fc6b73f" providerId="AD" clId="Web-{C8116B82-743A-02CC-1EB2-62301CE0E463}" dt="2026-06-05T08:28:17.751" v="8" actId="20577"/>
          <ac:spMkLst>
            <pc:docMk/>
            <pc:sldMk cId="1200889714" sldId="335"/>
            <ac:spMk id="7" creationId="{241EA5DA-0BCB-A040-3105-4906E8D5EC87}"/>
          </ac:spMkLst>
        </pc:spChg>
      </pc:sldChg>
      <pc:sldChg chg="delSp modSp ord">
        <pc:chgData name="Lia Cabello Albert" userId="S::lcabello.ext@paeria.cat::aa1ea190-a8ad-4e09-9d51-74404fc6b73f" providerId="AD" clId="Web-{C8116B82-743A-02CC-1EB2-62301CE0E463}" dt="2026-06-05T09:42:55.277" v="448"/>
        <pc:sldMkLst>
          <pc:docMk/>
          <pc:sldMk cId="3496417577" sldId="336"/>
        </pc:sldMkLst>
        <pc:spChg chg="mod">
          <ac:chgData name="Lia Cabello Albert" userId="S::lcabello.ext@paeria.cat::aa1ea190-a8ad-4e09-9d51-74404fc6b73f" providerId="AD" clId="Web-{C8116B82-743A-02CC-1EB2-62301CE0E463}" dt="2026-06-05T08:45:13.129" v="150" actId="20577"/>
          <ac:spMkLst>
            <pc:docMk/>
            <pc:sldMk cId="3496417577" sldId="336"/>
            <ac:spMk id="7" creationId="{6D28FCF0-F93E-0004-BE13-94D11F0324FF}"/>
          </ac:spMkLst>
        </pc:spChg>
      </pc:sldChg>
      <pc:sldChg chg="delSp ord">
        <pc:chgData name="Lia Cabello Albert" userId="S::lcabello.ext@paeria.cat::aa1ea190-a8ad-4e09-9d51-74404fc6b73f" providerId="AD" clId="Web-{C8116B82-743A-02CC-1EB2-62301CE0E463}" dt="2026-06-05T09:37:28.701" v="434"/>
        <pc:sldMkLst>
          <pc:docMk/>
          <pc:sldMk cId="1853855960" sldId="337"/>
        </pc:sldMkLst>
      </pc:sldChg>
      <pc:sldChg chg="ord">
        <pc:chgData name="Lia Cabello Albert" userId="S::lcabello.ext@paeria.cat::aa1ea190-a8ad-4e09-9d51-74404fc6b73f" providerId="AD" clId="Web-{C8116B82-743A-02CC-1EB2-62301CE0E463}" dt="2026-06-05T09:43:34.060" v="451"/>
        <pc:sldMkLst>
          <pc:docMk/>
          <pc:sldMk cId="2347933706" sldId="338"/>
        </pc:sldMkLst>
      </pc:sldChg>
      <pc:sldChg chg="modSp ord">
        <pc:chgData name="Lia Cabello Albert" userId="S::lcabello.ext@paeria.cat::aa1ea190-a8ad-4e09-9d51-74404fc6b73f" providerId="AD" clId="Web-{C8116B82-743A-02CC-1EB2-62301CE0E463}" dt="2026-06-05T09:33:59.491" v="427"/>
        <pc:sldMkLst>
          <pc:docMk/>
          <pc:sldMk cId="1580749727" sldId="339"/>
        </pc:sldMkLst>
        <pc:spChg chg="mod">
          <ac:chgData name="Lia Cabello Albert" userId="S::lcabello.ext@paeria.cat::aa1ea190-a8ad-4e09-9d51-74404fc6b73f" providerId="AD" clId="Web-{C8116B82-743A-02CC-1EB2-62301CE0E463}" dt="2026-06-05T09:20:48.336" v="339" actId="20577"/>
          <ac:spMkLst>
            <pc:docMk/>
            <pc:sldMk cId="1580749727" sldId="339"/>
            <ac:spMk id="7" creationId="{486DCB6E-A781-32FA-2C0C-C280D04D7790}"/>
          </ac:spMkLst>
        </pc:spChg>
      </pc:sldChg>
      <pc:sldChg chg="modSp ord">
        <pc:chgData name="Lia Cabello Albert" userId="S::lcabello.ext@paeria.cat::aa1ea190-a8ad-4e09-9d51-74404fc6b73f" providerId="AD" clId="Web-{C8116B82-743A-02CC-1EB2-62301CE0E463}" dt="2026-06-05T09:35:20.212" v="429"/>
        <pc:sldMkLst>
          <pc:docMk/>
          <pc:sldMk cId="3036021969" sldId="343"/>
        </pc:sldMkLst>
        <pc:spChg chg="mod">
          <ac:chgData name="Lia Cabello Albert" userId="S::lcabello.ext@paeria.cat::aa1ea190-a8ad-4e09-9d51-74404fc6b73f" providerId="AD" clId="Web-{C8116B82-743A-02CC-1EB2-62301CE0E463}" dt="2026-06-05T09:21:23.103" v="344" actId="20577"/>
          <ac:spMkLst>
            <pc:docMk/>
            <pc:sldMk cId="3036021969" sldId="343"/>
            <ac:spMk id="7" creationId="{88F405CF-F049-BA96-D5B0-AA025B5BEFB9}"/>
          </ac:spMkLst>
        </pc:spChg>
      </pc:sldChg>
      <pc:sldChg chg="ord">
        <pc:chgData name="Lia Cabello Albert" userId="S::lcabello.ext@paeria.cat::aa1ea190-a8ad-4e09-9d51-74404fc6b73f" providerId="AD" clId="Web-{C8116B82-743A-02CC-1EB2-62301CE0E463}" dt="2026-06-05T09:46:17.691" v="455"/>
        <pc:sldMkLst>
          <pc:docMk/>
          <pc:sldMk cId="2178988623" sldId="344"/>
        </pc:sldMkLst>
      </pc:sldChg>
      <pc:sldChg chg="modSp ord">
        <pc:chgData name="Lia Cabello Albert" userId="S::lcabello.ext@paeria.cat::aa1ea190-a8ad-4e09-9d51-74404fc6b73f" providerId="AD" clId="Web-{C8116B82-743A-02CC-1EB2-62301CE0E463}" dt="2026-06-05T09:42:26.588" v="446"/>
        <pc:sldMkLst>
          <pc:docMk/>
          <pc:sldMk cId="1606822427" sldId="345"/>
        </pc:sldMkLst>
        <pc:picChg chg="mod modCrop">
          <ac:chgData name="Lia Cabello Albert" userId="S::lcabello.ext@paeria.cat::aa1ea190-a8ad-4e09-9d51-74404fc6b73f" providerId="AD" clId="Web-{C8116B82-743A-02CC-1EB2-62301CE0E463}" dt="2026-06-05T09:13:07.586" v="252" actId="14100"/>
          <ac:picMkLst>
            <pc:docMk/>
            <pc:sldMk cId="1606822427" sldId="345"/>
            <ac:picMk id="4" creationId="{22201FA0-01E3-8A4E-4F77-197E07E11AEE}"/>
          </ac:picMkLst>
        </pc:picChg>
      </pc:sldChg>
      <pc:sldChg chg="modSp ord">
        <pc:chgData name="Lia Cabello Albert" userId="S::lcabello.ext@paeria.cat::aa1ea190-a8ad-4e09-9d51-74404fc6b73f" providerId="AD" clId="Web-{C8116B82-743A-02CC-1EB2-62301CE0E463}" dt="2026-06-05T09:35:55.714" v="430"/>
        <pc:sldMkLst>
          <pc:docMk/>
          <pc:sldMk cId="3980589765" sldId="346"/>
        </pc:sldMkLst>
        <pc:spChg chg="mod">
          <ac:chgData name="Lia Cabello Albert" userId="S::lcabello.ext@paeria.cat::aa1ea190-a8ad-4e09-9d51-74404fc6b73f" providerId="AD" clId="Web-{C8116B82-743A-02CC-1EB2-62301CE0E463}" dt="2026-06-05T09:12:24.490" v="243" actId="14100"/>
          <ac:spMkLst>
            <pc:docMk/>
            <pc:sldMk cId="3980589765" sldId="346"/>
            <ac:spMk id="5" creationId="{A512C550-8F39-0868-0CC5-F7617077EDAD}"/>
          </ac:spMkLst>
        </pc:spChg>
        <pc:picChg chg="mod modCrop">
          <ac:chgData name="Lia Cabello Albert" userId="S::lcabello.ext@paeria.cat::aa1ea190-a8ad-4e09-9d51-74404fc6b73f" providerId="AD" clId="Web-{C8116B82-743A-02CC-1EB2-62301CE0E463}" dt="2026-06-05T09:12:20.365" v="242" actId="14100"/>
          <ac:picMkLst>
            <pc:docMk/>
            <pc:sldMk cId="3980589765" sldId="346"/>
            <ac:picMk id="3" creationId="{D3B109ED-6F7E-3514-D022-F5BCFA1F1D37}"/>
          </ac:picMkLst>
        </pc:picChg>
      </pc:sldChg>
      <pc:sldChg chg="modSp add ord replId">
        <pc:chgData name="Lia Cabello Albert" userId="S::lcabello.ext@paeria.cat::aa1ea190-a8ad-4e09-9d51-74404fc6b73f" providerId="AD" clId="Web-{C8116B82-743A-02CC-1EB2-62301CE0E463}" dt="2026-06-05T09:29:42.826" v="376"/>
        <pc:sldMkLst>
          <pc:docMk/>
          <pc:sldMk cId="2549283734" sldId="347"/>
        </pc:sldMkLst>
        <pc:spChg chg="mod">
          <ac:chgData name="Lia Cabello Albert" userId="S::lcabello.ext@paeria.cat::aa1ea190-a8ad-4e09-9d51-74404fc6b73f" providerId="AD" clId="Web-{C8116B82-743A-02CC-1EB2-62301CE0E463}" dt="2026-06-05T09:20:30.695" v="334" actId="20577"/>
          <ac:spMkLst>
            <pc:docMk/>
            <pc:sldMk cId="2549283734" sldId="347"/>
            <ac:spMk id="7" creationId="{B9BF8A38-CC98-FFC4-1134-734A0EAF9677}"/>
          </ac:spMkLst>
        </pc:spChg>
      </pc:sldChg>
      <pc:sldChg chg="add ord replId">
        <pc:chgData name="Lia Cabello Albert" userId="S::lcabello.ext@paeria.cat::aa1ea190-a8ad-4e09-9d51-74404fc6b73f" providerId="AD" clId="Web-{C8116B82-743A-02CC-1EB2-62301CE0E463}" dt="2026-06-05T09:13:46.493" v="254"/>
        <pc:sldMkLst>
          <pc:docMk/>
          <pc:sldMk cId="2322486888" sldId="348"/>
        </pc:sldMkLst>
      </pc:sldChg>
      <pc:sldChg chg="delSp modSp add replId">
        <pc:chgData name="Lia Cabello Albert" userId="S::lcabello.ext@paeria.cat::aa1ea190-a8ad-4e09-9d51-74404fc6b73f" providerId="AD" clId="Web-{C8116B82-743A-02CC-1EB2-62301CE0E463}" dt="2026-06-05T09:33:03.379" v="426" actId="20577"/>
        <pc:sldMkLst>
          <pc:docMk/>
          <pc:sldMk cId="2779680335" sldId="349"/>
        </pc:sldMkLst>
        <pc:spChg chg="mod">
          <ac:chgData name="Lia Cabello Albert" userId="S::lcabello.ext@paeria.cat::aa1ea190-a8ad-4e09-9d51-74404fc6b73f" providerId="AD" clId="Web-{C8116B82-743A-02CC-1EB2-62301CE0E463}" dt="2026-06-05T09:33:03.379" v="426" actId="20577"/>
          <ac:spMkLst>
            <pc:docMk/>
            <pc:sldMk cId="2779680335" sldId="349"/>
            <ac:spMk id="2" creationId="{AE635AF5-523C-367B-C05C-30A7D530F3AF}"/>
          </ac:spMkLst>
        </pc:spChg>
        <pc:spChg chg="mod">
          <ac:chgData name="Lia Cabello Albert" userId="S::lcabello.ext@paeria.cat::aa1ea190-a8ad-4e09-9d51-74404fc6b73f" providerId="AD" clId="Web-{C8116B82-743A-02CC-1EB2-62301CE0E463}" dt="2026-06-05T09:32:26.972" v="406" actId="20577"/>
          <ac:spMkLst>
            <pc:docMk/>
            <pc:sldMk cId="2779680335" sldId="349"/>
            <ac:spMk id="7" creationId="{2779DA3C-BC3D-E41A-83C2-23DB99325C8D}"/>
          </ac:spMkLst>
        </pc:spChg>
      </pc:sldChg>
    </pc:docChg>
  </pc:docChgLst>
  <pc:docChgLst>
    <pc:chgData name="Lia Cabello Albert" userId="S::lcabello.ext@paeria.cat::aa1ea190-a8ad-4e09-9d51-74404fc6b73f" providerId="AD" clId="Web-{94E818D0-2848-FFD2-6B55-D9999DC27766}"/>
    <pc:docChg chg="modSld">
      <pc:chgData name="Lia Cabello Albert" userId="S::lcabello.ext@paeria.cat::aa1ea190-a8ad-4e09-9d51-74404fc6b73f" providerId="AD" clId="Web-{94E818D0-2848-FFD2-6B55-D9999DC27766}" dt="2026-06-01T06:26:49.227" v="25" actId="1076"/>
      <pc:docMkLst>
        <pc:docMk/>
      </pc:docMkLst>
      <pc:sldChg chg="addSp modSp">
        <pc:chgData name="Lia Cabello Albert" userId="S::lcabello.ext@paeria.cat::aa1ea190-a8ad-4e09-9d51-74404fc6b73f" providerId="AD" clId="Web-{94E818D0-2848-FFD2-6B55-D9999DC27766}" dt="2026-06-01T06:26:33.617" v="22" actId="20577"/>
        <pc:sldMkLst>
          <pc:docMk/>
          <pc:sldMk cId="4067886276" sldId="330"/>
        </pc:sldMkLst>
        <pc:spChg chg="mod">
          <ac:chgData name="Lia Cabello Albert" userId="S::lcabello.ext@paeria.cat::aa1ea190-a8ad-4e09-9d51-74404fc6b73f" providerId="AD" clId="Web-{94E818D0-2848-FFD2-6B55-D9999DC27766}" dt="2026-06-01T06:26:33.617" v="22" actId="20577"/>
          <ac:spMkLst>
            <pc:docMk/>
            <pc:sldMk cId="4067886276" sldId="330"/>
            <ac:spMk id="2" creationId="{7F75B247-EF95-9CB7-2652-1ACB91ED9959}"/>
          </ac:spMkLst>
        </pc:spChg>
        <pc:spChg chg="mod">
          <ac:chgData name="Lia Cabello Albert" userId="S::lcabello.ext@paeria.cat::aa1ea190-a8ad-4e09-9d51-74404fc6b73f" providerId="AD" clId="Web-{94E818D0-2848-FFD2-6B55-D9999DC27766}" dt="2026-06-01T06:26:31.039" v="21" actId="1076"/>
          <ac:spMkLst>
            <pc:docMk/>
            <pc:sldMk cId="4067886276" sldId="330"/>
            <ac:spMk id="7" creationId="{1FA14087-DF2B-D2C9-D13E-4E8E5BF28AB1}"/>
          </ac:spMkLst>
        </pc:spChg>
        <pc:picChg chg="add mod ord modCrop">
          <ac:chgData name="Lia Cabello Albert" userId="S::lcabello.ext@paeria.cat::aa1ea190-a8ad-4e09-9d51-74404fc6b73f" providerId="AD" clId="Web-{94E818D0-2848-FFD2-6B55-D9999DC27766}" dt="2026-06-01T06:25:48.521" v="14" actId="1076"/>
          <ac:picMkLst>
            <pc:docMk/>
            <pc:sldMk cId="4067886276" sldId="330"/>
            <ac:picMk id="3" creationId="{7E41ADBB-C627-4B11-66A5-B866A5FCCA28}"/>
          </ac:picMkLst>
        </pc:picChg>
      </pc:sldChg>
      <pc:sldChg chg="addSp modSp">
        <pc:chgData name="Lia Cabello Albert" userId="S::lcabello.ext@paeria.cat::aa1ea190-a8ad-4e09-9d51-74404fc6b73f" providerId="AD" clId="Web-{94E818D0-2848-FFD2-6B55-D9999DC27766}" dt="2026-06-01T06:26:49.227" v="25" actId="1076"/>
        <pc:sldMkLst>
          <pc:docMk/>
          <pc:sldMk cId="2454732858" sldId="331"/>
        </pc:sldMkLst>
        <pc:spChg chg="mod">
          <ac:chgData name="Lia Cabello Albert" userId="S::lcabello.ext@paeria.cat::aa1ea190-a8ad-4e09-9d51-74404fc6b73f" providerId="AD" clId="Web-{94E818D0-2848-FFD2-6B55-D9999DC27766}" dt="2026-06-01T06:26:49.227" v="25" actId="1076"/>
          <ac:spMkLst>
            <pc:docMk/>
            <pc:sldMk cId="2454732858" sldId="331"/>
            <ac:spMk id="2" creationId="{3A5C6574-D4BF-43C8-316E-E87B22DD23FD}"/>
          </ac:spMkLst>
        </pc:spChg>
        <pc:spChg chg="mod">
          <ac:chgData name="Lia Cabello Albert" userId="S::lcabello.ext@paeria.cat::aa1ea190-a8ad-4e09-9d51-74404fc6b73f" providerId="AD" clId="Web-{94E818D0-2848-FFD2-6B55-D9999DC27766}" dt="2026-06-01T06:26:42.852" v="23" actId="1076"/>
          <ac:spMkLst>
            <pc:docMk/>
            <pc:sldMk cId="2454732858" sldId="331"/>
            <ac:spMk id="7" creationId="{C8C20D1A-D84C-8260-8688-BFB70AF644D2}"/>
          </ac:spMkLst>
        </pc:spChg>
        <pc:picChg chg="add ord">
          <ac:chgData name="Lia Cabello Albert" userId="S::lcabello.ext@paeria.cat::aa1ea190-a8ad-4e09-9d51-74404fc6b73f" providerId="AD" clId="Web-{94E818D0-2848-FFD2-6B55-D9999DC27766}" dt="2026-06-01T06:26:01.709" v="16"/>
          <ac:picMkLst>
            <pc:docMk/>
            <pc:sldMk cId="2454732858" sldId="331"/>
            <ac:picMk id="4" creationId="{0CC7E739-8C9D-333D-3DEA-1C0C39B4A266}"/>
          </ac:picMkLst>
        </pc:picChg>
      </pc:sldChg>
    </pc:docChg>
  </pc:docChgLst>
  <pc:docChgLst>
    <pc:chgData name="Lia Cabello Albert" userId="S::lcabello.ext@paeria.cat::aa1ea190-a8ad-4e09-9d51-74404fc6b73f" providerId="AD" clId="Web-{0872AEC4-9982-0942-D92A-A507A8E16BD8}"/>
    <pc:docChg chg="modSld">
      <pc:chgData name="Lia Cabello Albert" userId="S::lcabello.ext@paeria.cat::aa1ea190-a8ad-4e09-9d51-74404fc6b73f" providerId="AD" clId="Web-{0872AEC4-9982-0942-D92A-A507A8E16BD8}" dt="2026-05-27T08:53:57.927" v="86" actId="1076"/>
      <pc:docMkLst>
        <pc:docMk/>
      </pc:docMkLst>
      <pc:sldChg chg="modSp">
        <pc:chgData name="Lia Cabello Albert" userId="S::lcabello.ext@paeria.cat::aa1ea190-a8ad-4e09-9d51-74404fc6b73f" providerId="AD" clId="Web-{0872AEC4-9982-0942-D92A-A507A8E16BD8}" dt="2026-05-27T08:53:57.927" v="86" actId="1076"/>
        <pc:sldMkLst>
          <pc:docMk/>
          <pc:sldMk cId="2709270110" sldId="271"/>
        </pc:sldMkLst>
        <pc:spChg chg="mod">
          <ac:chgData name="Lia Cabello Albert" userId="S::lcabello.ext@paeria.cat::aa1ea190-a8ad-4e09-9d51-74404fc6b73f" providerId="AD" clId="Web-{0872AEC4-9982-0942-D92A-A507A8E16BD8}" dt="2026-05-27T08:53:57.927" v="86" actId="1076"/>
          <ac:spMkLst>
            <pc:docMk/>
            <pc:sldMk cId="2709270110" sldId="271"/>
            <ac:spMk id="2" creationId="{5024CF4A-097B-9063-D5F3-B0CFD46710C2}"/>
          </ac:spMkLst>
        </pc:spChg>
        <pc:spChg chg="mod">
          <ac:chgData name="Lia Cabello Albert" userId="S::lcabello.ext@paeria.cat::aa1ea190-a8ad-4e09-9d51-74404fc6b73f" providerId="AD" clId="Web-{0872AEC4-9982-0942-D92A-A507A8E16BD8}" dt="2026-05-27T08:53:08.707" v="76" actId="1076"/>
          <ac:spMkLst>
            <pc:docMk/>
            <pc:sldMk cId="2709270110" sldId="271"/>
            <ac:spMk id="5" creationId="{67D32A17-FC4D-C425-6805-20E14175991F}"/>
          </ac:spMkLst>
        </pc:spChg>
        <pc:spChg chg="mod">
          <ac:chgData name="Lia Cabello Albert" userId="S::lcabello.ext@paeria.cat::aa1ea190-a8ad-4e09-9d51-74404fc6b73f" providerId="AD" clId="Web-{0872AEC4-9982-0942-D92A-A507A8E16BD8}" dt="2026-05-27T08:53:54.334" v="85" actId="1076"/>
          <ac:spMkLst>
            <pc:docMk/>
            <pc:sldMk cId="2709270110" sldId="271"/>
            <ac:spMk id="7" creationId="{D8C5D0BB-F947-5148-AC13-3A92AAF82C2E}"/>
          </ac:spMkLst>
        </pc:spChg>
        <pc:picChg chg="mod modCrop">
          <ac:chgData name="Lia Cabello Albert" userId="S::lcabello.ext@paeria.cat::aa1ea190-a8ad-4e09-9d51-74404fc6b73f" providerId="AD" clId="Web-{0872AEC4-9982-0942-D92A-A507A8E16BD8}" dt="2026-05-27T08:53:05.675" v="75" actId="1076"/>
          <ac:picMkLst>
            <pc:docMk/>
            <pc:sldMk cId="2709270110" sldId="271"/>
            <ac:picMk id="3" creationId="{1C2B472A-5DD8-3162-EF54-C79F6A38A654}"/>
          </ac:picMkLst>
        </pc:picChg>
      </pc:sldChg>
    </pc:docChg>
  </pc:docChgLst>
  <pc:docChgLst>
    <pc:chgData name="Lia Cabello Albert" userId="S::lcabello.ext@paeria.cat::aa1ea190-a8ad-4e09-9d51-74404fc6b73f" providerId="AD" clId="Web-{160DCD48-F612-B1B7-E763-EC838A830103}"/>
    <pc:docChg chg="addSld modSld">
      <pc:chgData name="Lia Cabello Albert" userId="S::lcabello.ext@paeria.cat::aa1ea190-a8ad-4e09-9d51-74404fc6b73f" providerId="AD" clId="Web-{160DCD48-F612-B1B7-E763-EC838A830103}" dt="2026-06-03T06:52:15.883" v="117" actId="20577"/>
      <pc:docMkLst>
        <pc:docMk/>
      </pc:docMkLst>
      <pc:sldChg chg="modSp">
        <pc:chgData name="Lia Cabello Albert" userId="S::lcabello.ext@paeria.cat::aa1ea190-a8ad-4e09-9d51-74404fc6b73f" providerId="AD" clId="Web-{160DCD48-F612-B1B7-E763-EC838A830103}" dt="2026-06-03T06:17:19.229" v="99" actId="1076"/>
        <pc:sldMkLst>
          <pc:docMk/>
          <pc:sldMk cId="3892390809" sldId="280"/>
        </pc:sldMkLst>
        <pc:spChg chg="mod">
          <ac:chgData name="Lia Cabello Albert" userId="S::lcabello.ext@paeria.cat::aa1ea190-a8ad-4e09-9d51-74404fc6b73f" providerId="AD" clId="Web-{160DCD48-F612-B1B7-E763-EC838A830103}" dt="2026-06-03T06:17:19.229" v="99" actId="1076"/>
          <ac:spMkLst>
            <pc:docMk/>
            <pc:sldMk cId="3892390809" sldId="280"/>
            <ac:spMk id="2" creationId="{A04B727A-69DA-AA80-AD0C-E4C97F36E1D1}"/>
          </ac:spMkLst>
        </pc:spChg>
        <pc:spChg chg="mod">
          <ac:chgData name="Lia Cabello Albert" userId="S::lcabello.ext@paeria.cat::aa1ea190-a8ad-4e09-9d51-74404fc6b73f" providerId="AD" clId="Web-{160DCD48-F612-B1B7-E763-EC838A830103}" dt="2026-06-03T06:17:11.275" v="96" actId="1076"/>
          <ac:spMkLst>
            <pc:docMk/>
            <pc:sldMk cId="3892390809" sldId="280"/>
            <ac:spMk id="7" creationId="{E3D31987-CDD5-1E3D-70ED-881D17CE0814}"/>
          </ac:spMkLst>
        </pc:spChg>
      </pc:sldChg>
      <pc:sldChg chg="modSp">
        <pc:chgData name="Lia Cabello Albert" userId="S::lcabello.ext@paeria.cat::aa1ea190-a8ad-4e09-9d51-74404fc6b73f" providerId="AD" clId="Web-{160DCD48-F612-B1B7-E763-EC838A830103}" dt="2026-06-03T06:16:38.178" v="92" actId="1076"/>
        <pc:sldMkLst>
          <pc:docMk/>
          <pc:sldMk cId="321830687" sldId="300"/>
        </pc:sldMkLst>
        <pc:spChg chg="mod">
          <ac:chgData name="Lia Cabello Albert" userId="S::lcabello.ext@paeria.cat::aa1ea190-a8ad-4e09-9d51-74404fc6b73f" providerId="AD" clId="Web-{160DCD48-F612-B1B7-E763-EC838A830103}" dt="2026-06-03T06:16:38.178" v="92" actId="1076"/>
          <ac:spMkLst>
            <pc:docMk/>
            <pc:sldMk cId="321830687" sldId="300"/>
            <ac:spMk id="2" creationId="{1EE040B3-6A85-CEF7-5319-F7BFBD2F68F3}"/>
          </ac:spMkLst>
        </pc:spChg>
      </pc:sldChg>
      <pc:sldChg chg="modSp">
        <pc:chgData name="Lia Cabello Albert" userId="S::lcabello.ext@paeria.cat::aa1ea190-a8ad-4e09-9d51-74404fc6b73f" providerId="AD" clId="Web-{160DCD48-F612-B1B7-E763-EC838A830103}" dt="2026-06-03T06:17:41.296" v="102" actId="14100"/>
        <pc:sldMkLst>
          <pc:docMk/>
          <pc:sldMk cId="2224108516" sldId="305"/>
        </pc:sldMkLst>
        <pc:spChg chg="mod">
          <ac:chgData name="Lia Cabello Albert" userId="S::lcabello.ext@paeria.cat::aa1ea190-a8ad-4e09-9d51-74404fc6b73f" providerId="AD" clId="Web-{160DCD48-F612-B1B7-E763-EC838A830103}" dt="2026-06-03T06:17:41.296" v="102" actId="14100"/>
          <ac:spMkLst>
            <pc:docMk/>
            <pc:sldMk cId="2224108516" sldId="305"/>
            <ac:spMk id="2" creationId="{5B381980-C403-B6CA-894F-3DD61397B08E}"/>
          </ac:spMkLst>
        </pc:spChg>
      </pc:sldChg>
      <pc:sldChg chg="modSp">
        <pc:chgData name="Lia Cabello Albert" userId="S::lcabello.ext@paeria.cat::aa1ea190-a8ad-4e09-9d51-74404fc6b73f" providerId="AD" clId="Web-{160DCD48-F612-B1B7-E763-EC838A830103}" dt="2026-06-03T06:09:13.966" v="4" actId="1076"/>
        <pc:sldMkLst>
          <pc:docMk/>
          <pc:sldMk cId="1680339651" sldId="328"/>
        </pc:sldMkLst>
        <pc:spChg chg="mod">
          <ac:chgData name="Lia Cabello Albert" userId="S::lcabello.ext@paeria.cat::aa1ea190-a8ad-4e09-9d51-74404fc6b73f" providerId="AD" clId="Web-{160DCD48-F612-B1B7-E763-EC838A830103}" dt="2026-06-03T06:09:13.966" v="4" actId="1076"/>
          <ac:spMkLst>
            <pc:docMk/>
            <pc:sldMk cId="1680339651" sldId="328"/>
            <ac:spMk id="2" creationId="{3A1B235E-CECB-38C6-E170-9095E5A98F4E}"/>
          </ac:spMkLst>
        </pc:spChg>
      </pc:sldChg>
      <pc:sldChg chg="modSp">
        <pc:chgData name="Lia Cabello Albert" userId="S::lcabello.ext@paeria.cat::aa1ea190-a8ad-4e09-9d51-74404fc6b73f" providerId="AD" clId="Web-{160DCD48-F612-B1B7-E763-EC838A830103}" dt="2026-06-03T06:52:15.883" v="117" actId="20577"/>
        <pc:sldMkLst>
          <pc:docMk/>
          <pc:sldMk cId="2104609849" sldId="332"/>
        </pc:sldMkLst>
        <pc:spChg chg="mod">
          <ac:chgData name="Lia Cabello Albert" userId="S::lcabello.ext@paeria.cat::aa1ea190-a8ad-4e09-9d51-74404fc6b73f" providerId="AD" clId="Web-{160DCD48-F612-B1B7-E763-EC838A830103}" dt="2026-06-03T06:52:15.883" v="117" actId="20577"/>
          <ac:spMkLst>
            <pc:docMk/>
            <pc:sldMk cId="2104609849" sldId="332"/>
            <ac:spMk id="7" creationId="{02CC21BB-BC04-3DAC-B9F0-6968635F7167}"/>
          </ac:spMkLst>
        </pc:spChg>
      </pc:sldChg>
      <pc:sldChg chg="delSp modSp add replId">
        <pc:chgData name="Lia Cabello Albert" userId="S::lcabello.ext@paeria.cat::aa1ea190-a8ad-4e09-9d51-74404fc6b73f" providerId="AD" clId="Web-{160DCD48-F612-B1B7-E763-EC838A830103}" dt="2026-06-03T06:12:09.423" v="28" actId="14100"/>
        <pc:sldMkLst>
          <pc:docMk/>
          <pc:sldMk cId="3783124203" sldId="333"/>
        </pc:sldMkLst>
        <pc:spChg chg="mod">
          <ac:chgData name="Lia Cabello Albert" userId="S::lcabello.ext@paeria.cat::aa1ea190-a8ad-4e09-9d51-74404fc6b73f" providerId="AD" clId="Web-{160DCD48-F612-B1B7-E763-EC838A830103}" dt="2026-06-03T06:12:02.736" v="25" actId="20577"/>
          <ac:spMkLst>
            <pc:docMk/>
            <pc:sldMk cId="3783124203" sldId="333"/>
            <ac:spMk id="4" creationId="{A31E6ED7-9068-FECF-EFEF-9CBB3221FD2A}"/>
          </ac:spMkLst>
        </pc:spChg>
        <pc:spChg chg="mod">
          <ac:chgData name="Lia Cabello Albert" userId="S::lcabello.ext@paeria.cat::aa1ea190-a8ad-4e09-9d51-74404fc6b73f" providerId="AD" clId="Web-{160DCD48-F612-B1B7-E763-EC838A830103}" dt="2026-06-03T06:12:09.423" v="28" actId="14100"/>
          <ac:spMkLst>
            <pc:docMk/>
            <pc:sldMk cId="3783124203" sldId="333"/>
            <ac:spMk id="5" creationId="{DBF1F6E0-9B52-E3E8-4D6E-9507E77024B3}"/>
          </ac:spMkLst>
        </pc:spChg>
        <pc:spChg chg="mod">
          <ac:chgData name="Lia Cabello Albert" userId="S::lcabello.ext@paeria.cat::aa1ea190-a8ad-4e09-9d51-74404fc6b73f" providerId="AD" clId="Web-{160DCD48-F612-B1B7-E763-EC838A830103}" dt="2026-06-03T06:11:34.985" v="16" actId="20577"/>
          <ac:spMkLst>
            <pc:docMk/>
            <pc:sldMk cId="3783124203" sldId="333"/>
            <ac:spMk id="7" creationId="{E5BB99AE-5F21-E052-D65F-5BA856D8D256}"/>
          </ac:spMkLst>
        </pc:spChg>
      </pc:sldChg>
      <pc:sldChg chg="modSp add replId">
        <pc:chgData name="Lia Cabello Albert" userId="S::lcabello.ext@paeria.cat::aa1ea190-a8ad-4e09-9d51-74404fc6b73f" providerId="AD" clId="Web-{160DCD48-F612-B1B7-E763-EC838A830103}" dt="2026-06-03T06:13:51.628" v="40" actId="14100"/>
        <pc:sldMkLst>
          <pc:docMk/>
          <pc:sldMk cId="992072187" sldId="334"/>
        </pc:sldMkLst>
        <pc:spChg chg="mod">
          <ac:chgData name="Lia Cabello Albert" userId="S::lcabello.ext@paeria.cat::aa1ea190-a8ad-4e09-9d51-74404fc6b73f" providerId="AD" clId="Web-{160DCD48-F612-B1B7-E763-EC838A830103}" dt="2026-06-03T06:13:51.628" v="40" actId="14100"/>
          <ac:spMkLst>
            <pc:docMk/>
            <pc:sldMk cId="992072187" sldId="334"/>
            <ac:spMk id="7" creationId="{67C1A503-7062-A8EF-D47E-D9D9B320643F}"/>
          </ac:spMkLst>
        </pc:spChg>
      </pc:sldChg>
      <pc:sldChg chg="delSp modSp add replId">
        <pc:chgData name="Lia Cabello Albert" userId="S::lcabello.ext@paeria.cat::aa1ea190-a8ad-4e09-9d51-74404fc6b73f" providerId="AD" clId="Web-{160DCD48-F612-B1B7-E763-EC838A830103}" dt="2026-06-03T06:16:13.912" v="90" actId="1076"/>
        <pc:sldMkLst>
          <pc:docMk/>
          <pc:sldMk cId="1200889714" sldId="335"/>
        </pc:sldMkLst>
        <pc:spChg chg="mod">
          <ac:chgData name="Lia Cabello Albert" userId="S::lcabello.ext@paeria.cat::aa1ea190-a8ad-4e09-9d51-74404fc6b73f" providerId="AD" clId="Web-{160DCD48-F612-B1B7-E763-EC838A830103}" dt="2026-06-03T06:16:10.630" v="89" actId="1076"/>
          <ac:spMkLst>
            <pc:docMk/>
            <pc:sldMk cId="1200889714" sldId="335"/>
            <ac:spMk id="7" creationId="{241EA5DA-0BCB-A040-3105-4906E8D5EC87}"/>
          </ac:spMkLst>
        </pc:spChg>
      </pc:sldChg>
    </pc:docChg>
  </pc:docChgLst>
  <pc:docChgLst>
    <pc:chgData name="Lia Cabello Albert" userId="S::lcabello.ext@paeria.cat::aa1ea190-a8ad-4e09-9d51-74404fc6b73f" providerId="AD" clId="Web-{123A58D0-E2D7-8E53-5028-3F7613DFA693}"/>
    <pc:docChg chg="addSld modSld">
      <pc:chgData name="Lia Cabello Albert" userId="S::lcabello.ext@paeria.cat::aa1ea190-a8ad-4e09-9d51-74404fc6b73f" providerId="AD" clId="Web-{123A58D0-E2D7-8E53-5028-3F7613DFA693}" dt="2026-05-29T12:11:10.407" v="121"/>
      <pc:docMkLst>
        <pc:docMk/>
      </pc:docMkLst>
      <pc:sldChg chg="delSp modSp add replId">
        <pc:chgData name="Lia Cabello Albert" userId="S::lcabello.ext@paeria.cat::aa1ea190-a8ad-4e09-9d51-74404fc6b73f" providerId="AD" clId="Web-{123A58D0-E2D7-8E53-5028-3F7613DFA693}" dt="2026-05-29T12:08:45.074" v="52"/>
        <pc:sldMkLst>
          <pc:docMk/>
          <pc:sldMk cId="4067886276" sldId="330"/>
        </pc:sldMkLst>
        <pc:spChg chg="mod">
          <ac:chgData name="Lia Cabello Albert" userId="S::lcabello.ext@paeria.cat::aa1ea190-a8ad-4e09-9d51-74404fc6b73f" providerId="AD" clId="Web-{123A58D0-E2D7-8E53-5028-3F7613DFA693}" dt="2026-05-29T12:08:36.339" v="51" actId="14100"/>
          <ac:spMkLst>
            <pc:docMk/>
            <pc:sldMk cId="4067886276" sldId="330"/>
            <ac:spMk id="2" creationId="{7F75B247-EF95-9CB7-2652-1ACB91ED9959}"/>
          </ac:spMkLst>
        </pc:spChg>
        <pc:spChg chg="mod">
          <ac:chgData name="Lia Cabello Albert" userId="S::lcabello.ext@paeria.cat::aa1ea190-a8ad-4e09-9d51-74404fc6b73f" providerId="AD" clId="Web-{123A58D0-E2D7-8E53-5028-3F7613DFA693}" dt="2026-05-29T12:08:14.119" v="35" actId="20577"/>
          <ac:spMkLst>
            <pc:docMk/>
            <pc:sldMk cId="4067886276" sldId="330"/>
            <ac:spMk id="7" creationId="{1FA14087-DF2B-D2C9-D13E-4E8E5BF28AB1}"/>
          </ac:spMkLst>
        </pc:spChg>
      </pc:sldChg>
      <pc:sldChg chg="modSp add replId">
        <pc:chgData name="Lia Cabello Albert" userId="S::lcabello.ext@paeria.cat::aa1ea190-a8ad-4e09-9d51-74404fc6b73f" providerId="AD" clId="Web-{123A58D0-E2D7-8E53-5028-3F7613DFA693}" dt="2026-05-29T12:08:59.560" v="56" actId="20577"/>
        <pc:sldMkLst>
          <pc:docMk/>
          <pc:sldMk cId="2454732858" sldId="331"/>
        </pc:sldMkLst>
        <pc:spChg chg="mod">
          <ac:chgData name="Lia Cabello Albert" userId="S::lcabello.ext@paeria.cat::aa1ea190-a8ad-4e09-9d51-74404fc6b73f" providerId="AD" clId="Web-{123A58D0-E2D7-8E53-5028-3F7613DFA693}" dt="2026-05-29T12:08:59.560" v="56" actId="20577"/>
          <ac:spMkLst>
            <pc:docMk/>
            <pc:sldMk cId="2454732858" sldId="331"/>
            <ac:spMk id="7" creationId="{C8C20D1A-D84C-8260-8688-BFB70AF644D2}"/>
          </ac:spMkLst>
        </pc:spChg>
      </pc:sldChg>
      <pc:sldChg chg="addSp modSp add replId">
        <pc:chgData name="Lia Cabello Albert" userId="S::lcabello.ext@paeria.cat::aa1ea190-a8ad-4e09-9d51-74404fc6b73f" providerId="AD" clId="Web-{123A58D0-E2D7-8E53-5028-3F7613DFA693}" dt="2026-05-29T12:11:10.407" v="121"/>
        <pc:sldMkLst>
          <pc:docMk/>
          <pc:sldMk cId="2104609849" sldId="332"/>
        </pc:sldMkLst>
        <pc:spChg chg="mod">
          <ac:chgData name="Lia Cabello Albert" userId="S::lcabello.ext@paeria.cat::aa1ea190-a8ad-4e09-9d51-74404fc6b73f" providerId="AD" clId="Web-{123A58D0-E2D7-8E53-5028-3F7613DFA693}" dt="2026-05-29T12:09:46.669" v="71" actId="20577"/>
          <ac:spMkLst>
            <pc:docMk/>
            <pc:sldMk cId="2104609849" sldId="332"/>
            <ac:spMk id="2" creationId="{6692C930-B01C-F4E0-050A-BAFF5C214283}"/>
          </ac:spMkLst>
        </pc:spChg>
        <pc:spChg chg="mod">
          <ac:chgData name="Lia Cabello Albert" userId="S::lcabello.ext@paeria.cat::aa1ea190-a8ad-4e09-9d51-74404fc6b73f" providerId="AD" clId="Web-{123A58D0-E2D7-8E53-5028-3F7613DFA693}" dt="2026-05-29T12:09:24.262" v="67" actId="20577"/>
          <ac:spMkLst>
            <pc:docMk/>
            <pc:sldMk cId="2104609849" sldId="332"/>
            <ac:spMk id="7" creationId="{02CC21BB-BC04-3DAC-B9F0-6968635F7167}"/>
          </ac:spMkLst>
        </pc:spChg>
        <pc:graphicFrameChg chg="add mod modGraphic">
          <ac:chgData name="Lia Cabello Albert" userId="S::lcabello.ext@paeria.cat::aa1ea190-a8ad-4e09-9d51-74404fc6b73f" providerId="AD" clId="Web-{123A58D0-E2D7-8E53-5028-3F7613DFA693}" dt="2026-05-29T12:11:10.407" v="121"/>
          <ac:graphicFrameMkLst>
            <pc:docMk/>
            <pc:sldMk cId="2104609849" sldId="332"/>
            <ac:graphicFrameMk id="4" creationId="{D0133AD3-E206-5A05-0143-B114F3F3631A}"/>
          </ac:graphicFrameMkLst>
        </pc:graphicFrameChg>
      </pc:sldChg>
    </pc:docChg>
  </pc:docChgLst>
  <pc:docChgLst>
    <pc:chgData name="Lia Cabello Albert" userId="S::lcabello.ext@paeria.cat::aa1ea190-a8ad-4e09-9d51-74404fc6b73f" providerId="AD" clId="Web-{F20EFEF0-724D-D50C-ECD1-9734CA569DC6}"/>
    <pc:docChg chg="modSld">
      <pc:chgData name="Lia Cabello Albert" userId="S::lcabello.ext@paeria.cat::aa1ea190-a8ad-4e09-9d51-74404fc6b73f" providerId="AD" clId="Web-{F20EFEF0-724D-D50C-ECD1-9734CA569DC6}" dt="2026-05-25T06:37:59.222" v="17" actId="1076"/>
      <pc:docMkLst>
        <pc:docMk/>
      </pc:docMkLst>
      <pc:sldChg chg="addSp modSp">
        <pc:chgData name="Lia Cabello Albert" userId="S::lcabello.ext@paeria.cat::aa1ea190-a8ad-4e09-9d51-74404fc6b73f" providerId="AD" clId="Web-{F20EFEF0-724D-D50C-ECD1-9734CA569DC6}" dt="2026-05-25T06:37:59.222" v="17" actId="1076"/>
        <pc:sldMkLst>
          <pc:docMk/>
          <pc:sldMk cId="2224108516" sldId="305"/>
        </pc:sldMkLst>
        <pc:spChg chg="mod">
          <ac:chgData name="Lia Cabello Albert" userId="S::lcabello.ext@paeria.cat::aa1ea190-a8ad-4e09-9d51-74404fc6b73f" providerId="AD" clId="Web-{F20EFEF0-724D-D50C-ECD1-9734CA569DC6}" dt="2026-05-25T06:37:59.222" v="17" actId="1076"/>
          <ac:spMkLst>
            <pc:docMk/>
            <pc:sldMk cId="2224108516" sldId="305"/>
            <ac:spMk id="2" creationId="{5B381980-C403-B6CA-894F-3DD61397B08E}"/>
          </ac:spMkLst>
        </pc:spChg>
        <pc:spChg chg="mod">
          <ac:chgData name="Lia Cabello Albert" userId="S::lcabello.ext@paeria.cat::aa1ea190-a8ad-4e09-9d51-74404fc6b73f" providerId="AD" clId="Web-{F20EFEF0-724D-D50C-ECD1-9734CA569DC6}" dt="2026-05-25T06:37:52.316" v="16" actId="14100"/>
          <ac:spMkLst>
            <pc:docMk/>
            <pc:sldMk cId="2224108516" sldId="305"/>
            <ac:spMk id="7" creationId="{CA6376D6-ABC1-C9BB-BC33-A001D67E2332}"/>
          </ac:spMkLst>
        </pc:spChg>
        <pc:picChg chg="add mod ord modCrop">
          <ac:chgData name="Lia Cabello Albert" userId="S::lcabello.ext@paeria.cat::aa1ea190-a8ad-4e09-9d51-74404fc6b73f" providerId="AD" clId="Web-{F20EFEF0-724D-D50C-ECD1-9734CA569DC6}" dt="2026-05-25T06:37:46.394" v="15"/>
          <ac:picMkLst>
            <pc:docMk/>
            <pc:sldMk cId="2224108516" sldId="305"/>
            <ac:picMk id="3" creationId="{0BCADC85-D205-8271-BCE0-58DB55552BAD}"/>
          </ac:picMkLst>
        </pc:picChg>
      </pc:sldChg>
    </pc:docChg>
  </pc:docChgLst>
  <pc:docChgLst>
    <pc:chgData name="Lia Cabello Albert" userId="S::lcabello.ext@paeria.cat::aa1ea190-a8ad-4e09-9d51-74404fc6b73f" providerId="AD" clId="Web-{C7BF6D04-4F7E-AD23-A8DF-85C19957BEC7}"/>
    <pc:docChg chg="modSld">
      <pc:chgData name="Lia Cabello Albert" userId="S::lcabello.ext@paeria.cat::aa1ea190-a8ad-4e09-9d51-74404fc6b73f" providerId="AD" clId="Web-{C7BF6D04-4F7E-AD23-A8DF-85C19957BEC7}" dt="2026-06-04T06:14:35.275" v="14" actId="1076"/>
      <pc:docMkLst>
        <pc:docMk/>
      </pc:docMkLst>
      <pc:sldChg chg="addSp modSp addAnim delAnim modAnim">
        <pc:chgData name="Lia Cabello Albert" userId="S::lcabello.ext@paeria.cat::aa1ea190-a8ad-4e09-9d51-74404fc6b73f" providerId="AD" clId="Web-{C7BF6D04-4F7E-AD23-A8DF-85C19957BEC7}" dt="2026-06-04T06:14:35.275" v="14" actId="1076"/>
        <pc:sldMkLst>
          <pc:docMk/>
          <pc:sldMk cId="2347933706" sldId="338"/>
        </pc:sldMkLst>
        <pc:spChg chg="mod">
          <ac:chgData name="Lia Cabello Albert" userId="S::lcabello.ext@paeria.cat::aa1ea190-a8ad-4e09-9d51-74404fc6b73f" providerId="AD" clId="Web-{C7BF6D04-4F7E-AD23-A8DF-85C19957BEC7}" dt="2026-06-04T06:13:24.567" v="6" actId="14100"/>
          <ac:spMkLst>
            <pc:docMk/>
            <pc:sldMk cId="2347933706" sldId="338"/>
            <ac:spMk id="5" creationId="{83F60727-1A76-A2FB-FA06-9DD12582AE59}"/>
          </ac:spMkLst>
        </pc:spChg>
        <pc:spChg chg="mod">
          <ac:chgData name="Lia Cabello Albert" userId="S::lcabello.ext@paeria.cat::aa1ea190-a8ad-4e09-9d51-74404fc6b73f" providerId="AD" clId="Web-{C7BF6D04-4F7E-AD23-A8DF-85C19957BEC7}" dt="2026-06-04T06:14:19.353" v="13" actId="14100"/>
          <ac:spMkLst>
            <pc:docMk/>
            <pc:sldMk cId="2347933706" sldId="338"/>
            <ac:spMk id="7" creationId="{A8190D00-6860-8CDE-E553-361A6FDD9602}"/>
          </ac:spMkLst>
        </pc:spChg>
        <pc:picChg chg="add mod ord modCrop">
          <ac:chgData name="Lia Cabello Albert" userId="S::lcabello.ext@paeria.cat::aa1ea190-a8ad-4e09-9d51-74404fc6b73f" providerId="AD" clId="Web-{C7BF6D04-4F7E-AD23-A8DF-85C19957BEC7}" dt="2026-06-04T06:14:35.275" v="14" actId="1076"/>
          <ac:picMkLst>
            <pc:docMk/>
            <pc:sldMk cId="2347933706" sldId="338"/>
            <ac:picMk id="2" creationId="{3A007E7C-BC8C-ABE6-82DA-AB4D019725E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75D88-51C5-4959-A783-C0B53CC09D14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1282B-1108-4AF2-B2C9-E9F536C09AE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3150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1282B-1108-4AF2-B2C9-E9F536C09AEB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67177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1282B-1108-4AF2-B2C9-E9F536C09AEB}" type="slidenum">
              <a:rPr lang="ca-ES" smtClean="0"/>
              <a:t>47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550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01893-EFEB-59D2-8839-6CBBCB032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28032A-5E1B-9AEC-EF83-6B4372A22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9B2BFE-789A-FAB9-55AF-F88C85841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D62E31-8A8F-17B9-899C-F4C46E738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791339-C0CD-A413-3F88-AA72B0F1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21126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29398-2D70-5092-9F59-D362ADB1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956ABD-3175-66D0-B612-D6840E2B8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24956-08B7-973A-0A9B-0F8DC38F2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85D404-42FE-AF8B-CD67-D0478D364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73E088-BBA2-56A0-D546-D97D3A79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5706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A33A75-4051-7090-05D0-D7F9BAC10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A42860-0172-F578-7196-C3196A4D3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AFCC0E-FDD0-4F31-24FA-D82D02F4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102C99-2BF0-2CBF-FA55-BB951A7F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C230E4-C0BE-4B23-5160-6D3C433C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170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AD7B3-3545-491A-31BE-78D1675F6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A0D491-899A-F198-4E77-E89482E36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D9021C-AF9E-2099-7262-265D5E5A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A80202-BFAB-A428-0270-57F42DDE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14D192-57C1-5B79-4949-645F1D8D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0358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37D53-EF86-08A3-B97D-E0CC57A9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2CC3DA-6F9C-1DA4-2E40-7F8E4EA48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4EBDF1-AAE0-3520-72D1-D113A8F9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EE007B-D856-036A-8145-3AA809F4D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12B9B1-B00A-A16C-8454-F96AD742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981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1D875B-C556-54B9-BD08-ACC33B6BA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1368D3-EF90-E555-7F3E-48A9B7A63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72EEFA-129A-76BB-ADA4-43373B5DD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9A5622-2E9A-D19A-57F1-A4EC3BDC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23E81D-A055-BCA6-CC65-2692B9675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9140C3-83F3-0661-D1A9-700CCBBF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8476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690DD-677F-B23F-2D5F-B1BBB22F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056FDE-9B9B-715B-EB29-1999B766B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7FD205-32A2-14A2-B0BB-330532177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ADB1FE9-C826-9A38-0BB9-6137256C1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086AD2-3813-6F2E-88C8-7E6558030A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893C7DA-4B19-B383-5239-515970275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8EAFF51-6ED9-B0B3-01ED-7C41AC8F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32F0CC-2684-F637-D5A6-A14A47F2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2868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3F4E4-18F3-2A04-C36E-7494D863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047E125-5EE1-A924-1060-60815C13B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C1A4393-C042-3B13-69B4-3BAE199E2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DB0C01-B905-AA4D-A06C-217EEFEB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7028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B1C4152-8E36-869C-58F1-CBCDB823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6D0AD6-BA74-CA86-AC4F-696BF6F1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4F4F8A-06E2-A0D0-F821-A8AAF42C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7768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0D2AE-43A1-7862-5E0D-6010D8CB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FCE883-FAFD-9675-E013-EA03FA446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37181D-E597-C033-D9D8-D56F1BDA5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385841-D7E4-9CB4-BFD9-B3EEFE67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8A019B-769B-5E8A-6A9D-7397F9407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4746BB-445A-291C-9F5D-9F240C20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4074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89F36-3513-8AF7-B656-16123C32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9516D9C-53BD-4441-1DD8-D86251B74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0CFDF6-966D-5897-E177-D0D055AC9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A728C1-1FFE-746D-4F83-AB6EBD485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C908C2-A645-2371-F3C4-9DA57D4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E565FE-50DE-C083-8120-AC6DD7808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2702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79C01F9-B133-8BA3-37FD-E4186D2B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129579-8FE0-7D51-BCCB-279EF39B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D379A6-D1E9-30C5-D5C0-48503C6DF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E47F7D-43FA-462E-A3E3-213F852020C3}" type="datetimeFigureOut">
              <a:rPr lang="ca-ES" smtClean="0"/>
              <a:t>17/6/2026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E9AE4E-0D24-09A2-E20D-E58DB7D5D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2628EF-5E3C-FE0D-67E5-3360E1EE4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52314-7CF3-4C3E-BE0E-CDA2719C23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5550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1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91EA96-11C0-6E73-2372-5CEAA3584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EA4F8939-1D8C-F82D-EDC5-2A60FC0499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99" y="0"/>
            <a:ext cx="12175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6251FC-DB98-EEFD-42F9-132BE7085759}"/>
              </a:ext>
            </a:extLst>
          </p:cNvPr>
          <p:cNvSpPr txBox="1"/>
          <p:nvPr/>
        </p:nvSpPr>
        <p:spPr>
          <a:xfrm>
            <a:off x="1713161" y="1076675"/>
            <a:ext cx="8717280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4800" b="1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GALA DE RECONEIXEMENT</a:t>
            </a:r>
            <a:endParaRPr lang="es-ES" sz="4800">
              <a:solidFill>
                <a:schemeClr val="bg1"/>
              </a:solidFill>
              <a:latin typeface="Neue Haas Grotesk Text Pro"/>
              <a:ea typeface="Calibri"/>
              <a:cs typeface="Calibri"/>
            </a:endParaRPr>
          </a:p>
          <a:p>
            <a:pPr algn="ctr"/>
            <a:endParaRPr lang="es-ES" sz="6600">
              <a:latin typeface="TT Commons Bold" panose="02000806030000020004" pitchFamily="2" charset="7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847A23-65B2-8F57-9436-D5D8F0F02732}"/>
              </a:ext>
            </a:extLst>
          </p:cNvPr>
          <p:cNvSpPr txBox="1"/>
          <p:nvPr/>
        </p:nvSpPr>
        <p:spPr>
          <a:xfrm>
            <a:off x="2649644" y="2069960"/>
            <a:ext cx="6932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>
                <a:solidFill>
                  <a:schemeClr val="bg1"/>
                </a:solidFill>
                <a:latin typeface="Neue Haas Grotesk Text Pro" panose="020B0504020202020204" pitchFamily="34" charset="77"/>
              </a:rPr>
              <a:t>ÈXITS ESPORTIUS</a:t>
            </a:r>
            <a:endParaRPr lang="es-ES" sz="540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D723F73-3CC2-05EB-4643-914EF4DE9285}"/>
              </a:ext>
            </a:extLst>
          </p:cNvPr>
          <p:cNvSpPr txBox="1"/>
          <p:nvPr/>
        </p:nvSpPr>
        <p:spPr>
          <a:xfrm>
            <a:off x="2649644" y="3754090"/>
            <a:ext cx="7236782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s-ES" sz="3200">
                <a:solidFill>
                  <a:schemeClr val="bg1"/>
                </a:solidFill>
                <a:latin typeface="Neue Haas Grotesk Text Pro" panose="020B0504020202020204" pitchFamily="34" charset="77"/>
              </a:rPr>
              <a:t>CLUBS I ESPORTISTES DE LLEIDA​</a:t>
            </a:r>
          </a:p>
          <a:p>
            <a:pPr algn="ctr" fontAlgn="base"/>
            <a:r>
              <a:rPr lang="es-E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TEMPORADA 2025-2026​</a:t>
            </a:r>
          </a:p>
          <a:p>
            <a:pPr algn="ctr"/>
            <a:endParaRPr sz="2000">
              <a:latin typeface="Neue Haas Grotesk Text Pro" panose="020B0504020202020204" pitchFamily="34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EE91CB4-170D-4458-E66D-B80108C69CCC}"/>
              </a:ext>
            </a:extLst>
          </p:cNvPr>
          <p:cNvCxnSpPr>
            <a:cxnSpLocks/>
          </p:cNvCxnSpPr>
          <p:nvPr/>
        </p:nvCxnSpPr>
        <p:spPr>
          <a:xfrm>
            <a:off x="2227734" y="3419856"/>
            <a:ext cx="7776411" cy="0"/>
          </a:xfrm>
          <a:prstGeom prst="line">
            <a:avLst/>
          </a:prstGeom>
          <a:ln w="28575">
            <a:solidFill>
              <a:srgbClr val="FAEAF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124793A7-83C8-0F0B-E400-078D1CD4CF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80" y="5338856"/>
            <a:ext cx="12204000" cy="15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1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26EEE-5B6B-7520-F40B-2BB5E9FD7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59CFDD-7E8B-0CA6-9058-CDE5205A59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65" t="-593" r="-2073" b="592"/>
          <a:stretch>
            <a:fillRect/>
          </a:stretch>
        </p:blipFill>
        <p:spPr>
          <a:xfrm>
            <a:off x="3616960" y="0"/>
            <a:ext cx="8790055" cy="68580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3D882-BCDA-B963-CA43-AABA33E5B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189" y="284480"/>
            <a:ext cx="3943433" cy="262128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804006B-B5D6-EE83-437D-BC2C329499A4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304B7A3D-6EF0-8BA3-0018-E5858D5045B7}"/>
              </a:ext>
            </a:extLst>
          </p:cNvPr>
          <p:cNvSpPr/>
          <p:nvPr/>
        </p:nvSpPr>
        <p:spPr>
          <a:xfrm>
            <a:off x="529525" y="284094"/>
            <a:ext cx="8409993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ALBA ORONICH MORANCHO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CAMPIONA D'ESPANYA DESCENS AIGÜES BRAVES SPRINT 1A C2 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CAMPIONA D'ESPANYA DESCENS AIGÜES BRAVES SPRINT 1RS C2 MIXTE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D2BEE-5DAB-9329-6453-EE4FD0386845}"/>
              </a:ext>
            </a:extLst>
          </p:cNvPr>
          <p:cNvSpPr txBox="1"/>
          <p:nvPr/>
        </p:nvSpPr>
        <p:spPr>
          <a:xfrm>
            <a:off x="531962" y="1876245"/>
            <a:ext cx="60960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i="0" u="none" strike="noStrike" baseline="0" dirty="0">
                <a:solidFill>
                  <a:srgbClr val="FFFFFF"/>
                </a:solidFill>
                <a:latin typeface="Neue Haas Grotesk Text Pro"/>
              </a:rPr>
              <a:t>SÍCORIS CLUB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40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2B472A-5DD8-3162-EF54-C79F6A38A6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" t="4112" r="14636" b="5871"/>
          <a:stretch>
            <a:fillRect/>
          </a:stretch>
        </p:blipFill>
        <p:spPr>
          <a:xfrm>
            <a:off x="3652335" y="6237"/>
            <a:ext cx="8539924" cy="685444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7D32A17-FC4D-C425-6805-20E14175991F}"/>
              </a:ext>
            </a:extLst>
          </p:cNvPr>
          <p:cNvSpPr/>
          <p:nvPr/>
        </p:nvSpPr>
        <p:spPr>
          <a:xfrm>
            <a:off x="46463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D8C5D0BB-F947-5148-AC13-3A92AAF82C2E}"/>
              </a:ext>
            </a:extLst>
          </p:cNvPr>
          <p:cNvSpPr/>
          <p:nvPr/>
        </p:nvSpPr>
        <p:spPr>
          <a:xfrm>
            <a:off x="242711" y="244444"/>
            <a:ext cx="7280142" cy="12963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2400" b="1" dirty="0">
                <a:solidFill>
                  <a:schemeClr val="tx1"/>
                </a:solidFill>
              </a:rPr>
              <a:t>ÀNGELA MORA PARÉS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ca-ES" dirty="0">
                <a:solidFill>
                  <a:schemeClr val="tx1"/>
                </a:solidFill>
              </a:rPr>
              <a:t>CAMPIONA D'EUROPA SPECIAL OLYMPICS – OSLO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ca-E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</a:rPr>
              <a:t>CAMPIONA USA GYMNASTICS NORTH AMERICA PAWS – ATLANTA </a:t>
            </a:r>
          </a:p>
          <a:p>
            <a:pPr marL="171450" indent="-171450" algn="ctr">
              <a:buFont typeface="Calibri"/>
              <a:buChar char="-"/>
            </a:pPr>
            <a:endParaRPr lang="ca-ES" sz="1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4CF4A-097B-9063-D5F3-B0CFD46710C2}"/>
              </a:ext>
            </a:extLst>
          </p:cNvPr>
          <p:cNvSpPr txBox="1"/>
          <p:nvPr/>
        </p:nvSpPr>
        <p:spPr>
          <a:xfrm>
            <a:off x="247828" y="1715334"/>
            <a:ext cx="30038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CLUB GIMNÀSTIC FEDAC LLEIDA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70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9DA48-2A76-5B81-E058-E41874E42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E9589-D1CF-3A62-F38B-35F2F1911E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80" t="210" r="17471" b="-476"/>
          <a:stretch>
            <a:fillRect/>
          </a:stretch>
        </p:blipFill>
        <p:spPr>
          <a:xfrm>
            <a:off x="3597934" y="0"/>
            <a:ext cx="8590409" cy="686185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0EF7A13-35EA-03B8-E645-CC70D5FD190D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1E206FD7-8605-534D-94D7-DFF87F3EDDA9}"/>
              </a:ext>
            </a:extLst>
          </p:cNvPr>
          <p:cNvSpPr/>
          <p:nvPr/>
        </p:nvSpPr>
        <p:spPr>
          <a:xfrm>
            <a:off x="395045" y="284094"/>
            <a:ext cx="6939293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ARAN FARRÀS NONELL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D'EUROPA 7'S S18 RUGBY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F03A4B3-E1E4-F6F0-12BC-E1CE06EC5DD9}"/>
              </a:ext>
            </a:extLst>
          </p:cNvPr>
          <p:cNvSpPr txBox="1"/>
          <p:nvPr/>
        </p:nvSpPr>
        <p:spPr>
          <a:xfrm>
            <a:off x="531962" y="1718094"/>
            <a:ext cx="264437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CE INEF LLEIDA</a:t>
            </a:r>
            <a:endParaRPr lang="en-US" dirty="0"/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25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F0825-3667-0327-E7EE-64B5417FD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58358-624D-FEB5-1463-B5F281FF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97" r="9853" b="-147"/>
          <a:stretch>
            <a:fillRect/>
          </a:stretch>
        </p:blipFill>
        <p:spPr>
          <a:xfrm>
            <a:off x="3617752" y="0"/>
            <a:ext cx="8571557" cy="686807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4D60BDA-9AC9-59FA-7D36-1ABF3AF1C05D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8AC6965B-3F1F-7D67-8D75-A6C1E4F8CC9E}"/>
              </a:ext>
            </a:extLst>
          </p:cNvPr>
          <p:cNvSpPr/>
          <p:nvPr/>
        </p:nvSpPr>
        <p:spPr>
          <a:xfrm>
            <a:off x="395045" y="284094"/>
            <a:ext cx="7590482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ARAN HOYAS HURTADO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AUTONÒMIC S15 DE RUGBY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A6774AA-744B-4B55-5C15-408B58E8860B}"/>
              </a:ext>
            </a:extLst>
          </p:cNvPr>
          <p:cNvSpPr txBox="1"/>
          <p:nvPr/>
        </p:nvSpPr>
        <p:spPr>
          <a:xfrm>
            <a:off x="531962" y="1718094"/>
            <a:ext cx="264437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CE INEF LLEIDA</a:t>
            </a:r>
            <a:endParaRPr lang="en-US" dirty="0"/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62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87E86-5602-8DAE-B849-84F64073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B0C132E-96F9-0502-AB52-AE0C55821D1B}"/>
              </a:ext>
            </a:extLst>
          </p:cNvPr>
          <p:cNvSpPr/>
          <p:nvPr/>
        </p:nvSpPr>
        <p:spPr>
          <a:xfrm>
            <a:off x="-1" y="0"/>
            <a:ext cx="6002449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35AF5-523C-367B-C05C-30A7D530F3AF}"/>
              </a:ext>
            </a:extLst>
          </p:cNvPr>
          <p:cNvSpPr txBox="1"/>
          <p:nvPr/>
        </p:nvSpPr>
        <p:spPr>
          <a:xfrm>
            <a:off x="327512" y="1749410"/>
            <a:ext cx="4307861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PARIS SAINT-GERMAIN FC</a:t>
            </a:r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85E6B653-1283-82B7-74D5-5F6A0036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34" b="14991"/>
          <a:stretch>
            <a:fillRect/>
          </a:stretch>
        </p:blipFill>
        <p:spPr>
          <a:xfrm>
            <a:off x="6002448" y="10817"/>
            <a:ext cx="6189551" cy="6863129"/>
          </a:xfrm>
          <a:prstGeom prst="rect">
            <a:avLst/>
          </a:prstGeom>
        </p:spPr>
      </p:pic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2779DA3C-BC3D-E41A-83C2-23DB99325C8D}"/>
              </a:ext>
            </a:extLst>
          </p:cNvPr>
          <p:cNvSpPr/>
          <p:nvPr/>
        </p:nvSpPr>
        <p:spPr>
          <a:xfrm>
            <a:off x="395045" y="284094"/>
            <a:ext cx="5227157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BORJA ALVAREZ BUEDO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CAMPIÓ LIGUE 1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CAMPIÓ UEFA CHAMPIONS LEAGUE</a:t>
            </a:r>
          </a:p>
        </p:txBody>
      </p:sp>
    </p:spTree>
    <p:extLst>
      <p:ext uri="{BB962C8B-B14F-4D97-AF65-F5344CB8AC3E}">
        <p14:creationId xmlns:p14="http://schemas.microsoft.com/office/powerpoint/2010/main" val="2779680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6316B-FD86-5E19-F45E-9DC46A9C8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9BE6B-73DF-91A5-9C37-CA3286A2A7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38" r="-84" b="-136"/>
          <a:stretch>
            <a:fillRect/>
          </a:stretch>
        </p:blipFill>
        <p:spPr>
          <a:xfrm>
            <a:off x="3614170" y="0"/>
            <a:ext cx="8584345" cy="686730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34CB570-2BC4-42AD-F22D-23C000D0FA7E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0836A0C4-CD81-6FE5-DB67-8FC23DCDD82A}"/>
              </a:ext>
            </a:extLst>
          </p:cNvPr>
          <p:cNvSpPr/>
          <p:nvPr/>
        </p:nvSpPr>
        <p:spPr>
          <a:xfrm>
            <a:off x="395045" y="284094"/>
            <a:ext cx="7590482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BRUNA FLIX TORREBADELLA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CAMPIONA D'ESPANYA AUTONÒMIC S15 DE RUGBY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BDB07E-F130-C7B8-81CB-609CC36D9EDB}"/>
              </a:ext>
            </a:extLst>
          </p:cNvPr>
          <p:cNvSpPr txBox="1"/>
          <p:nvPr/>
        </p:nvSpPr>
        <p:spPr>
          <a:xfrm>
            <a:off x="531962" y="1718094"/>
            <a:ext cx="267645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CE INEF LLEIDA</a:t>
            </a:r>
            <a:endParaRPr lang="en-US" dirty="0"/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33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7187F-A41C-5629-4375-7F90FA648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405386-1883-C936-48A0-0E03F7AED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6" t="16825" r="-407" b="3010"/>
          <a:stretch>
            <a:fillRect/>
          </a:stretch>
        </p:blipFill>
        <p:spPr>
          <a:xfrm>
            <a:off x="6216807" y="0"/>
            <a:ext cx="5975198" cy="68544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FBE9ACB-05BD-F760-31A5-0493E8F87DCC}"/>
              </a:ext>
            </a:extLst>
          </p:cNvPr>
          <p:cNvSpPr/>
          <p:nvPr/>
        </p:nvSpPr>
        <p:spPr>
          <a:xfrm>
            <a:off x="0" y="0"/>
            <a:ext cx="6219158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114D648C-A7C1-3043-6381-D256889A72F8}"/>
              </a:ext>
            </a:extLst>
          </p:cNvPr>
          <p:cNvSpPr/>
          <p:nvPr/>
        </p:nvSpPr>
        <p:spPr>
          <a:xfrm>
            <a:off x="538818" y="284094"/>
            <a:ext cx="7102704" cy="970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CARLA VIDAL IBÁÑEZ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DE 100 I 200 M LLISOS  F35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D0638E-2371-8A4A-494F-DDDFFF599917}"/>
              </a:ext>
            </a:extLst>
          </p:cNvPr>
          <p:cNvSpPr txBox="1"/>
          <p:nvPr/>
        </p:nvSpPr>
        <p:spPr>
          <a:xfrm>
            <a:off x="538818" y="1539028"/>
            <a:ext cx="382016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LLEIDA UNIÓ ATLÈTICA</a:t>
            </a:r>
            <a:endParaRPr lang="en-US" dirty="0">
              <a:solidFill>
                <a:schemeClr val="bg1"/>
              </a:solidFill>
            </a:endParaRPr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99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EDCD6-949B-C088-A5D8-C91DB19D6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.jpeg">
            <a:extLst>
              <a:ext uri="{FF2B5EF4-FFF2-40B4-BE49-F238E27FC236}">
                <a16:creationId xmlns:a16="http://schemas.microsoft.com/office/drawing/2014/main" id="{4EC8996F-C4DC-C75B-4794-0AB57A4C5E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45" t="8823" r="1045" b="6513"/>
          <a:stretch>
            <a:fillRect/>
          </a:stretch>
        </p:blipFill>
        <p:spPr>
          <a:xfrm>
            <a:off x="7345936" y="-702"/>
            <a:ext cx="4846612" cy="685579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BB0E5B5-FAEE-A13A-B309-C3F42FF187B1}"/>
              </a:ext>
            </a:extLst>
          </p:cNvPr>
          <p:cNvSpPr/>
          <p:nvPr/>
        </p:nvSpPr>
        <p:spPr>
          <a:xfrm>
            <a:off x="0" y="0"/>
            <a:ext cx="7512698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B9BF8A38-CC98-FFC4-1134-734A0EAF9677}"/>
              </a:ext>
            </a:extLst>
          </p:cNvPr>
          <p:cNvSpPr/>
          <p:nvPr/>
        </p:nvSpPr>
        <p:spPr>
          <a:xfrm>
            <a:off x="538818" y="284094"/>
            <a:ext cx="5735805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ea typeface="+mn-lt"/>
                <a:cs typeface="+mn-lt"/>
              </a:rPr>
              <a:t>EMI ALLEPUZ CAPDEVILA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DE BALLS LLATINS SÈNIOR IV</a:t>
            </a:r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9411E-5A76-C252-7CBF-0702913937B9}"/>
              </a:ext>
            </a:extLst>
          </p:cNvPr>
          <p:cNvSpPr txBox="1"/>
          <p:nvPr/>
        </p:nvSpPr>
        <p:spPr>
          <a:xfrm>
            <a:off x="534390" y="1605528"/>
            <a:ext cx="277368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eue Haas Grotesk Text Pro"/>
              </a:rPr>
              <a:t>CLUB DIDANCE</a:t>
            </a:r>
          </a:p>
        </p:txBody>
      </p:sp>
    </p:spTree>
    <p:extLst>
      <p:ext uri="{BB962C8B-B14F-4D97-AF65-F5344CB8AC3E}">
        <p14:creationId xmlns:p14="http://schemas.microsoft.com/office/powerpoint/2010/main" val="2549283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87F9E-3041-30D2-CA06-8471CBD14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26C6A-4641-F750-B2D0-E88218210B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" r="4235" b="-272"/>
          <a:stretch>
            <a:fillRect/>
          </a:stretch>
        </p:blipFill>
        <p:spPr>
          <a:xfrm>
            <a:off x="4012147" y="-4530"/>
            <a:ext cx="8190879" cy="686708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6D07CF6-00DF-3AE1-D42E-8EE456F0CC5C}"/>
              </a:ext>
            </a:extLst>
          </p:cNvPr>
          <p:cNvSpPr/>
          <p:nvPr/>
        </p:nvSpPr>
        <p:spPr>
          <a:xfrm>
            <a:off x="-9294" y="0"/>
            <a:ext cx="4025839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70CFDB03-C09C-8456-84BB-CA638AA50FAF}"/>
              </a:ext>
            </a:extLst>
          </p:cNvPr>
          <p:cNvSpPr/>
          <p:nvPr/>
        </p:nvSpPr>
        <p:spPr>
          <a:xfrm>
            <a:off x="538818" y="284094"/>
            <a:ext cx="6497805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ESTHER PÉREZ RODRÍGUEZ</a:t>
            </a:r>
            <a:endParaRPr lang="en-US" sz="2400" b="1" dirty="0">
              <a:solidFill>
                <a:schemeClr val="tx1"/>
              </a:solidFill>
              <a:highlight>
                <a:srgbClr val="FFFFFF"/>
              </a:highlight>
              <a:latin typeface="Aptos"/>
              <a:ea typeface="Calibri"/>
              <a:cs typeface="Calibri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</a:t>
            </a: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DIVISIÓ D’HONOR PLATA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69CCDEB-D051-388A-8484-A68C002DF31B}"/>
              </a:ext>
            </a:extLst>
          </p:cNvPr>
          <p:cNvSpPr txBox="1"/>
          <p:nvPr/>
        </p:nvSpPr>
        <p:spPr>
          <a:xfrm>
            <a:off x="707318" y="1771345"/>
            <a:ext cx="29502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eue Haas Grotesk Text Pro"/>
              </a:rPr>
              <a:t>LLEIDA HANDBOL CLUB</a:t>
            </a:r>
          </a:p>
        </p:txBody>
      </p:sp>
    </p:spTree>
    <p:extLst>
      <p:ext uri="{BB962C8B-B14F-4D97-AF65-F5344CB8AC3E}">
        <p14:creationId xmlns:p14="http://schemas.microsoft.com/office/powerpoint/2010/main" val="2178988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69885-AEE9-2EE2-7FD3-38AA1BA05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AFE14-3DFE-2380-20AD-ECA4729931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84" r="5332"/>
          <a:stretch>
            <a:fillRect/>
          </a:stretch>
        </p:blipFill>
        <p:spPr>
          <a:xfrm>
            <a:off x="2905760" y="-317"/>
            <a:ext cx="9286253" cy="685863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6CED0A9-5860-5AA1-0EA5-9E6B004236B7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D2AA3B8A-5D2E-33DE-2BBB-354068A49224}"/>
              </a:ext>
            </a:extLst>
          </p:cNvPr>
          <p:cNvSpPr/>
          <p:nvPr/>
        </p:nvSpPr>
        <p:spPr>
          <a:xfrm>
            <a:off x="529525" y="284094"/>
            <a:ext cx="8309351" cy="10593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GERMÁN JIMÉNEZ PRATS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CAMPIÓ D'ESPANYA DESCENS AIGÜES BRAVES SPRINT 1R K1 HOME VETERÀ</a:t>
            </a:r>
          </a:p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C4C98-D95A-9115-D3A0-74748FCEEBAE}"/>
              </a:ext>
            </a:extLst>
          </p:cNvPr>
          <p:cNvSpPr txBox="1"/>
          <p:nvPr/>
        </p:nvSpPr>
        <p:spPr>
          <a:xfrm>
            <a:off x="575094" y="1718094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i="0" u="none" strike="noStrike" baseline="0" dirty="0">
                <a:solidFill>
                  <a:srgbClr val="FFFFFF"/>
                </a:solidFill>
                <a:latin typeface="Neue Haas Grotesk Text Pro"/>
              </a:rPr>
              <a:t>S</a:t>
            </a:r>
            <a:r>
              <a:rPr lang="ca-ES" sz="2400" b="1" dirty="0">
                <a:solidFill>
                  <a:srgbClr val="FFFFFF"/>
                </a:solidFill>
                <a:latin typeface="Neue Haas Grotesk Text Pro"/>
              </a:rPr>
              <a:t>Í</a:t>
            </a:r>
            <a:r>
              <a:rPr lang="ca-ES" sz="2400" b="1" i="0" u="none" strike="noStrike" baseline="0" dirty="0">
                <a:solidFill>
                  <a:srgbClr val="FFFFFF"/>
                </a:solidFill>
                <a:latin typeface="Neue Haas Grotesk Text Pro"/>
              </a:rPr>
              <a:t>CORIS CLUB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7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1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72B94-615E-7A5B-A165-B5F9502AC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77894914-5C1A-D607-D931-8CE43F9832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99" y="0"/>
            <a:ext cx="12175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FA3BF9-4B98-0DB3-F8B6-AA5472E51005}"/>
              </a:ext>
            </a:extLst>
          </p:cNvPr>
          <p:cNvSpPr txBox="1"/>
          <p:nvPr/>
        </p:nvSpPr>
        <p:spPr>
          <a:xfrm>
            <a:off x="1763961" y="2366995"/>
            <a:ext cx="8717280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4800" b="1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CLUBS I ENTITATS</a:t>
            </a:r>
          </a:p>
          <a:p>
            <a:pPr algn="ctr"/>
            <a:endParaRPr lang="es-ES" sz="6600">
              <a:latin typeface="TT Commons Bold" panose="02000806030000020004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67BFBFE-0B5C-7605-93AB-44E59D823510}"/>
              </a:ext>
            </a:extLst>
          </p:cNvPr>
          <p:cNvCxnSpPr>
            <a:cxnSpLocks/>
          </p:cNvCxnSpPr>
          <p:nvPr/>
        </p:nvCxnSpPr>
        <p:spPr>
          <a:xfrm>
            <a:off x="2227734" y="3419856"/>
            <a:ext cx="7776411" cy="0"/>
          </a:xfrm>
          <a:prstGeom prst="line">
            <a:avLst/>
          </a:prstGeom>
          <a:ln w="28575">
            <a:solidFill>
              <a:srgbClr val="FAEAF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7FEAAE75-F720-2705-54CB-A1C8216864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80" y="5338856"/>
            <a:ext cx="12204000" cy="15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41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0FD7-F9A4-E224-2D92-E56D59B83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1F60C-F86A-0D67-7F32-58ADA833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4" r="20826" b="7588"/>
          <a:stretch>
            <a:fillRect/>
          </a:stretch>
        </p:blipFill>
        <p:spPr>
          <a:xfrm>
            <a:off x="4019335" y="0"/>
            <a:ext cx="8172277" cy="685798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FCC2B87-D309-E8AA-097C-AB70D79F7EC9}"/>
              </a:ext>
            </a:extLst>
          </p:cNvPr>
          <p:cNvSpPr/>
          <p:nvPr/>
        </p:nvSpPr>
        <p:spPr>
          <a:xfrm>
            <a:off x="-9294" y="0"/>
            <a:ext cx="4025839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486DCB6E-A781-32FA-2C0C-C280D04D7790}"/>
              </a:ext>
            </a:extLst>
          </p:cNvPr>
          <p:cNvSpPr/>
          <p:nvPr/>
        </p:nvSpPr>
        <p:spPr>
          <a:xfrm>
            <a:off x="538818" y="284094"/>
            <a:ext cx="6497805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IBAN RAIGAL SALCEDO</a:t>
            </a:r>
            <a:endParaRPr lang="en-US" sz="2400" b="1" dirty="0">
              <a:solidFill>
                <a:schemeClr val="tx1"/>
              </a:solidFill>
              <a:latin typeface="Aptos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CAMPIÓ D'ESPANYA </a:t>
            </a: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DIVISIÓ D’HONOR PLATA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FC3BCA6-FCA2-21E4-9A52-778798762AB7}"/>
              </a:ext>
            </a:extLst>
          </p:cNvPr>
          <p:cNvSpPr txBox="1"/>
          <p:nvPr/>
        </p:nvSpPr>
        <p:spPr>
          <a:xfrm>
            <a:off x="707318" y="1771345"/>
            <a:ext cx="29502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eue Haas Grotesk Text Pro"/>
              </a:rPr>
              <a:t>LLEIDA HANDBOL CLUB</a:t>
            </a:r>
          </a:p>
        </p:txBody>
      </p:sp>
    </p:spTree>
    <p:extLst>
      <p:ext uri="{BB962C8B-B14F-4D97-AF65-F5344CB8AC3E}">
        <p14:creationId xmlns:p14="http://schemas.microsoft.com/office/powerpoint/2010/main" val="1580749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86B62-4776-846E-F86B-712157925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067F1B-DF1F-F3FD-8F2D-B32C2F69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76" r="5414" b="11111"/>
          <a:stretch>
            <a:fillRect/>
          </a:stretch>
        </p:blipFill>
        <p:spPr>
          <a:xfrm>
            <a:off x="2731069" y="0"/>
            <a:ext cx="9459390" cy="685800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F43056A-F2ED-F21D-8F32-5A67EAF842B9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4A1E26D1-C353-2694-6297-50A9926B4606}"/>
              </a:ext>
            </a:extLst>
          </p:cNvPr>
          <p:cNvSpPr/>
          <p:nvPr/>
        </p:nvSpPr>
        <p:spPr>
          <a:xfrm>
            <a:off x="601411" y="212208"/>
            <a:ext cx="8640031" cy="13037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F4FFB6-C703-1905-77DB-59D618440763}"/>
              </a:ext>
            </a:extLst>
          </p:cNvPr>
          <p:cNvSpPr txBox="1"/>
          <p:nvPr/>
        </p:nvSpPr>
        <p:spPr>
          <a:xfrm>
            <a:off x="635921" y="189117"/>
            <a:ext cx="8580407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IKER JIMÉNEZ LARIOS </a:t>
            </a:r>
            <a:endParaRPr lang="en-US" sz="2400" dirty="0"/>
          </a:p>
          <a:p>
            <a:pPr algn="ctr"/>
            <a:r>
              <a:rPr lang="en-US" dirty="0"/>
              <a:t>CAMPIÓ D'ESPANYA DESCENS AIGÜES BRAVES SPRINT 1RS C2 MIXTE SÈNIOR</a:t>
            </a:r>
            <a:endParaRPr lang="es-ES" dirty="0"/>
          </a:p>
          <a:p>
            <a:pPr algn="ctr"/>
            <a:r>
              <a:rPr lang="en-US" dirty="0"/>
              <a:t>CAMPIÓ D'ESPANYA DESCENS AIGÜES BRAVES CLÀSSICA 1R C2 HOME SÈNIOR</a:t>
            </a:r>
          </a:p>
          <a:p>
            <a:pPr algn="ctr"/>
            <a:r>
              <a:rPr lang="en-US" dirty="0"/>
              <a:t>CAMPIÓ D'ESPANYA DESCENS AIGÜES BRAVES SPRINT 1R C2 HOME SÈNIOR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D9D2D-E4D9-74CD-6750-29FB9449740E}"/>
              </a:ext>
            </a:extLst>
          </p:cNvPr>
          <p:cNvSpPr txBox="1"/>
          <p:nvPr/>
        </p:nvSpPr>
        <p:spPr>
          <a:xfrm>
            <a:off x="632604" y="1847491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i="0" u="none" strike="noStrike" baseline="0" dirty="0">
                <a:solidFill>
                  <a:srgbClr val="FFFFFF"/>
                </a:solidFill>
                <a:latin typeface="Neue Haas Grotesk Text Pro"/>
              </a:rPr>
              <a:t>SÍCORIS CLUB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56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910A9-3B9A-08AB-06BE-4744C4074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EE1967-1650-06B3-220C-EA360064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71" y="0"/>
            <a:ext cx="9245083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8459165-561E-6675-B61E-DD23A4232174}"/>
              </a:ext>
            </a:extLst>
          </p:cNvPr>
          <p:cNvSpPr/>
          <p:nvPr/>
        </p:nvSpPr>
        <p:spPr>
          <a:xfrm>
            <a:off x="0" y="0"/>
            <a:ext cx="3473187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D9A073D1-8B16-721C-877D-385A22C81667}"/>
              </a:ext>
            </a:extLst>
          </p:cNvPr>
          <p:cNvSpPr/>
          <p:nvPr/>
        </p:nvSpPr>
        <p:spPr>
          <a:xfrm>
            <a:off x="443261" y="442244"/>
            <a:ext cx="8122445" cy="12750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IKER ZABALLOS LEÓN</a:t>
            </a:r>
            <a:endParaRPr lang="en-US" sz="2400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CAMPIÓ D'ESPANYA DESCENS AIGÜES BRAVES SPRINT 1R C2 HOME CADET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5BBF5-1404-3B5E-DC63-FB0700A041C0}"/>
              </a:ext>
            </a:extLst>
          </p:cNvPr>
          <p:cNvSpPr txBox="1"/>
          <p:nvPr/>
        </p:nvSpPr>
        <p:spPr>
          <a:xfrm>
            <a:off x="445698" y="2020019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i="0" u="none" strike="noStrike" baseline="0">
                <a:solidFill>
                  <a:schemeClr val="bg1"/>
                </a:solidFill>
                <a:latin typeface="Neue Haas Grotesk Text Pro"/>
              </a:rPr>
              <a:t>SICORIS CLUB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84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48F2E-A173-8039-F9F9-E29112418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8B5759-BB5D-7A83-2BDC-86C833A9F6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60" t="-1221" r="5168" b="-147"/>
          <a:stretch>
            <a:fillRect/>
          </a:stretch>
        </p:blipFill>
        <p:spPr>
          <a:xfrm>
            <a:off x="4013162" y="-92927"/>
            <a:ext cx="8267780" cy="695183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BF1F6E0-9B52-E3E8-4D6E-9507E77024B3}"/>
              </a:ext>
            </a:extLst>
          </p:cNvPr>
          <p:cNvSpPr/>
          <p:nvPr/>
        </p:nvSpPr>
        <p:spPr>
          <a:xfrm>
            <a:off x="-9294" y="0"/>
            <a:ext cx="4025839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E5BB99AE-5F21-E052-D65F-5BA856D8D256}"/>
              </a:ext>
            </a:extLst>
          </p:cNvPr>
          <p:cNvSpPr/>
          <p:nvPr/>
        </p:nvSpPr>
        <p:spPr>
          <a:xfrm>
            <a:off x="538818" y="284094"/>
            <a:ext cx="4695025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IVÁN ESPÍLEZ URBON</a:t>
            </a:r>
            <a:endParaRPr lang="en-US" sz="2400" b="1" dirty="0">
              <a:solidFill>
                <a:schemeClr val="tx1"/>
              </a:solidFill>
              <a:latin typeface="Aptos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CAMPIÓ D'ESPANYA </a:t>
            </a: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MODALITAT RECORREGUTS DE TIR – OPEN</a:t>
            </a:r>
            <a:endParaRPr lang="en-US" dirty="0">
              <a:solidFill>
                <a:schemeClr val="tx1"/>
              </a:solidFill>
              <a:latin typeface="Aptos"/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E6ED7-9068-FECF-EFEF-9CBB3221FD2A}"/>
              </a:ext>
            </a:extLst>
          </p:cNvPr>
          <p:cNvSpPr txBox="1"/>
          <p:nvPr/>
        </p:nvSpPr>
        <p:spPr>
          <a:xfrm>
            <a:off x="534390" y="1605528"/>
            <a:ext cx="27736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eue Haas Grotesk Text Pro"/>
              </a:rPr>
              <a:t>CLUB TIR OLÍMPIC LLEIDA</a:t>
            </a:r>
          </a:p>
        </p:txBody>
      </p:sp>
    </p:spTree>
    <p:extLst>
      <p:ext uri="{BB962C8B-B14F-4D97-AF65-F5344CB8AC3E}">
        <p14:creationId xmlns:p14="http://schemas.microsoft.com/office/powerpoint/2010/main" val="3783124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6F0FB-EFC6-B8BB-72C2-2C261FD54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2E708-7941-7FBE-E7E4-4A804F983F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" r="10637" b="-147"/>
          <a:stretch>
            <a:fillRect/>
          </a:stretch>
        </p:blipFill>
        <p:spPr>
          <a:xfrm>
            <a:off x="3614530" y="0"/>
            <a:ext cx="8573247" cy="686808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6669A48-3769-7A68-754A-5E539356F849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2C909963-CC27-EFB8-5E28-FC6E21DB9D85}"/>
              </a:ext>
            </a:extLst>
          </p:cNvPr>
          <p:cNvSpPr/>
          <p:nvPr/>
        </p:nvSpPr>
        <p:spPr>
          <a:xfrm>
            <a:off x="529526" y="284094"/>
            <a:ext cx="5801729" cy="9987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JANA QUERALT MORALES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DE 60 M. TANQUES SOTS-18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040B3-6A85-CEF7-5319-F7BFBD2F68F3}"/>
              </a:ext>
            </a:extLst>
          </p:cNvPr>
          <p:cNvSpPr txBox="1"/>
          <p:nvPr/>
        </p:nvSpPr>
        <p:spPr>
          <a:xfrm>
            <a:off x="531962" y="1485777"/>
            <a:ext cx="289931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FC BARCELONA</a:t>
            </a:r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30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FB898-CF67-BB47-F696-91FCFBA71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73CDD-0F5D-0C08-291D-53525AA4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56" r="15096" b="29506"/>
          <a:stretch>
            <a:fillRect/>
          </a:stretch>
        </p:blipFill>
        <p:spPr>
          <a:xfrm>
            <a:off x="4015868" y="-319"/>
            <a:ext cx="8173133" cy="686145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DA94000-CFA8-708C-3428-1D21F8554C90}"/>
              </a:ext>
            </a:extLst>
          </p:cNvPr>
          <p:cNvSpPr/>
          <p:nvPr/>
        </p:nvSpPr>
        <p:spPr>
          <a:xfrm>
            <a:off x="-9294" y="0"/>
            <a:ext cx="4025839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88F405CF-F049-BA96-D5B0-AA025B5BEFB9}"/>
              </a:ext>
            </a:extLst>
          </p:cNvPr>
          <p:cNvSpPr/>
          <p:nvPr/>
        </p:nvSpPr>
        <p:spPr>
          <a:xfrm>
            <a:off x="538818" y="284094"/>
            <a:ext cx="5633586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JAVIER ZALDO GARCÍA</a:t>
            </a:r>
            <a:endParaRPr lang="en-US" sz="2400" b="1" dirty="0">
              <a:solidFill>
                <a:schemeClr val="tx1"/>
              </a:solidFill>
              <a:latin typeface="Aptos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CAMPIÓ D'ESPANYA </a:t>
            </a: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DIVISIÓ D’HONOR PLATA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315DBB8-A07C-84A1-378F-E51E18EA44C3}"/>
              </a:ext>
            </a:extLst>
          </p:cNvPr>
          <p:cNvSpPr txBox="1"/>
          <p:nvPr/>
        </p:nvSpPr>
        <p:spPr>
          <a:xfrm>
            <a:off x="707318" y="1771345"/>
            <a:ext cx="29502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eue Haas Grotesk Text Pro"/>
              </a:rPr>
              <a:t>LLEIDA HANDBOL CLUB</a:t>
            </a:r>
          </a:p>
        </p:txBody>
      </p:sp>
    </p:spTree>
    <p:extLst>
      <p:ext uri="{BB962C8B-B14F-4D97-AF65-F5344CB8AC3E}">
        <p14:creationId xmlns:p14="http://schemas.microsoft.com/office/powerpoint/2010/main" val="3036021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99E06-B040-282B-AC64-02BE4664B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109ED-6F7E-3514-D022-F5BCFA1F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22" t="13523" r="-222" b="18129"/>
          <a:stretch>
            <a:fillRect/>
          </a:stretch>
        </p:blipFill>
        <p:spPr>
          <a:xfrm>
            <a:off x="6563726" y="311"/>
            <a:ext cx="5641831" cy="686236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512C550-8F39-0868-0CC5-F7617077EDAD}"/>
              </a:ext>
            </a:extLst>
          </p:cNvPr>
          <p:cNvSpPr/>
          <p:nvPr/>
        </p:nvSpPr>
        <p:spPr>
          <a:xfrm>
            <a:off x="5083" y="0"/>
            <a:ext cx="6556254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8CD7372C-C2B5-DBC8-1665-4827ABFA4DE2}"/>
              </a:ext>
            </a:extLst>
          </p:cNvPr>
          <p:cNvSpPr/>
          <p:nvPr/>
        </p:nvSpPr>
        <p:spPr>
          <a:xfrm>
            <a:off x="538818" y="284094"/>
            <a:ext cx="5178245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JENNYFER NANA RAMOS</a:t>
            </a:r>
            <a:endParaRPr lang="en-US" sz="2400" b="1" dirty="0">
              <a:solidFill>
                <a:schemeClr val="tx1"/>
              </a:solidFill>
              <a:latin typeface="Aptos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</a:t>
            </a: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DIVISIÓ D’HONOR PLATA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2D56765-EBEE-D0E9-BE8C-634DCFF654A5}"/>
              </a:ext>
            </a:extLst>
          </p:cNvPr>
          <p:cNvSpPr txBox="1"/>
          <p:nvPr/>
        </p:nvSpPr>
        <p:spPr>
          <a:xfrm>
            <a:off x="707318" y="1771345"/>
            <a:ext cx="29502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eue Haas Grotesk Text Pro"/>
              </a:rPr>
              <a:t>LLEIDA HANDBOL CLUB</a:t>
            </a:r>
          </a:p>
        </p:txBody>
      </p:sp>
    </p:spTree>
    <p:extLst>
      <p:ext uri="{BB962C8B-B14F-4D97-AF65-F5344CB8AC3E}">
        <p14:creationId xmlns:p14="http://schemas.microsoft.com/office/powerpoint/2010/main" val="3980589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10D9A-55BA-91BC-59F1-3F882AC99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E4AA6E1-8F9C-2661-7094-44CF50A63CDE}"/>
              </a:ext>
            </a:extLst>
          </p:cNvPr>
          <p:cNvSpPr/>
          <p:nvPr/>
        </p:nvSpPr>
        <p:spPr>
          <a:xfrm>
            <a:off x="-28755" y="0"/>
            <a:ext cx="5813472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C08BEA-907F-1699-FFA0-4AD044339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717" y="0"/>
            <a:ext cx="6402264" cy="685800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09CD3A9-CD4A-0DCD-75ED-68140D2D01BF}"/>
              </a:ext>
            </a:extLst>
          </p:cNvPr>
          <p:cNvSpPr/>
          <p:nvPr/>
        </p:nvSpPr>
        <p:spPr>
          <a:xfrm>
            <a:off x="202125" y="244792"/>
            <a:ext cx="7657753" cy="15408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>
                <a:solidFill>
                  <a:schemeClr val="tx1"/>
                </a:solidFill>
              </a:rPr>
              <a:t>JESÚS IMAZ BALLESTÉ</a:t>
            </a:r>
          </a:p>
          <a:p>
            <a:pPr algn="ctr"/>
            <a:r>
              <a:rPr lang="es-ES">
                <a:solidFill>
                  <a:schemeClr val="tx1"/>
                </a:solidFill>
              </a:rPr>
              <a:t>MÀXIM GOLEJADOR ESTRANGER EN LA HISTÒRIA DE L'EKSTRAKLASA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B235E-CECB-38C6-E170-9095E5A98F4E}"/>
              </a:ext>
            </a:extLst>
          </p:cNvPr>
          <p:cNvSpPr txBox="1"/>
          <p:nvPr/>
        </p:nvSpPr>
        <p:spPr>
          <a:xfrm>
            <a:off x="363152" y="2032332"/>
            <a:ext cx="41687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JAGIELLONIA BIALYSTOK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9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A2579-1C42-78FE-EE9B-54D6981A0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185F6-7EF3-1327-AF5D-53BB37B1D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1" t="19539" r="-181" b="6106"/>
          <a:stretch>
            <a:fillRect/>
          </a:stretch>
        </p:blipFill>
        <p:spPr>
          <a:xfrm>
            <a:off x="5202985" y="-620"/>
            <a:ext cx="6983733" cy="685698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0E467E3-BC5E-052A-2836-6C1A9D98FE15}"/>
              </a:ext>
            </a:extLst>
          </p:cNvPr>
          <p:cNvSpPr/>
          <p:nvPr/>
        </p:nvSpPr>
        <p:spPr>
          <a:xfrm>
            <a:off x="0" y="0"/>
            <a:ext cx="5206008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414355CE-80C0-CB42-9873-AEF1079E4E14}"/>
              </a:ext>
            </a:extLst>
          </p:cNvPr>
          <p:cNvSpPr/>
          <p:nvPr/>
        </p:nvSpPr>
        <p:spPr>
          <a:xfrm>
            <a:off x="538818" y="284094"/>
            <a:ext cx="6442924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JIMENA LEDESMA FERREIRO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CAMPIONA COPA ESPANYA PUMP TRACK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0C81C-C9F6-9538-5231-ED891CB27D53}"/>
              </a:ext>
            </a:extLst>
          </p:cNvPr>
          <p:cNvSpPr txBox="1"/>
          <p:nvPr/>
        </p:nvSpPr>
        <p:spPr>
          <a:xfrm>
            <a:off x="541254" y="1718094"/>
            <a:ext cx="3391830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>
                <a:solidFill>
                  <a:schemeClr val="bg1"/>
                </a:solidFill>
                <a:latin typeface="Neue Haas Grotesk Text Pro"/>
              </a:rPr>
              <a:t>ESCOLA CICLISME JUNEDA GARRIGUES</a:t>
            </a:r>
            <a:endParaRPr lang="en-US">
              <a:solidFill>
                <a:schemeClr val="bg1"/>
              </a:solidFill>
            </a:endParaRPr>
          </a:p>
          <a:p>
            <a:endParaRPr lang="ca-ES" sz="2400" b="1">
              <a:latin typeface="Neue Haas Grotesk Text Pro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60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9B88E-6A4B-A5D9-C96D-11A3911D2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38FF86-607E-7D88-AC0B-57041BB1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73" t="28535" r="14953" b="-510"/>
          <a:stretch>
            <a:fillRect/>
          </a:stretch>
        </p:blipFill>
        <p:spPr>
          <a:xfrm>
            <a:off x="5536553" y="0"/>
            <a:ext cx="6659082" cy="686084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6F4E18C-C8DC-EC2C-A79D-13ECA4549A3F}"/>
              </a:ext>
            </a:extLst>
          </p:cNvPr>
          <p:cNvSpPr/>
          <p:nvPr/>
        </p:nvSpPr>
        <p:spPr>
          <a:xfrm>
            <a:off x="0" y="0"/>
            <a:ext cx="5540545" cy="6848708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2B9BF301-3D1E-CE04-D2E5-557879EE46BC}"/>
              </a:ext>
            </a:extLst>
          </p:cNvPr>
          <p:cNvSpPr/>
          <p:nvPr/>
        </p:nvSpPr>
        <p:spPr>
          <a:xfrm>
            <a:off x="109428" y="355981"/>
            <a:ext cx="7906783" cy="11312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JOEL LEE BRUNA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CAMPIÓ D'ESPANYA DE TAEKWONDO MODALITAT DE POOMSAE INDIVIDUAL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3A93B-50BD-1337-5BCE-F3134F9C2288}"/>
              </a:ext>
            </a:extLst>
          </p:cNvPr>
          <p:cNvSpPr txBox="1"/>
          <p:nvPr/>
        </p:nvSpPr>
        <p:spPr>
          <a:xfrm>
            <a:off x="109428" y="1773072"/>
            <a:ext cx="214376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DO SAN LEE</a:t>
            </a:r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91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67C11-1E2E-49DF-2D95-B0B7606AF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4A8DBA-ED47-5E47-C08B-20D0F940A7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451" r="7823" b="16642"/>
          <a:stretch>
            <a:fillRect/>
          </a:stretch>
        </p:blipFill>
        <p:spPr>
          <a:xfrm>
            <a:off x="2910933" y="-929"/>
            <a:ext cx="9270099" cy="684542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ADB0FE2-15E9-EB3B-21BE-BE0EDF55A71B}"/>
              </a:ext>
            </a:extLst>
          </p:cNvPr>
          <p:cNvSpPr/>
          <p:nvPr/>
        </p:nvSpPr>
        <p:spPr>
          <a:xfrm>
            <a:off x="0" y="0"/>
            <a:ext cx="29057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a-ES" sz="2400" b="1">
              <a:latin typeface="Neue Haas Grotesk Text Pro"/>
            </a:endParaRPr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A8921E8B-8E3C-393D-0A9E-1B5FC0A07A6A}"/>
              </a:ext>
            </a:extLst>
          </p:cNvPr>
          <p:cNvSpPr/>
          <p:nvPr/>
        </p:nvSpPr>
        <p:spPr>
          <a:xfrm>
            <a:off x="538818" y="284094"/>
            <a:ext cx="6991193" cy="10451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LLEIDA HANDBOL CLUB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  <a:latin typeface="Aptos"/>
                <a:ea typeface="Calibri"/>
                <a:cs typeface="Calibri"/>
              </a:rPr>
              <a:t>CAMPIONES D'ESPANYA DE DIVISIÓ D'HONOR PLATA</a:t>
            </a:r>
          </a:p>
        </p:txBody>
      </p:sp>
    </p:spTree>
    <p:extLst>
      <p:ext uri="{BB962C8B-B14F-4D97-AF65-F5344CB8AC3E}">
        <p14:creationId xmlns:p14="http://schemas.microsoft.com/office/powerpoint/2010/main" val="2614439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D9571-05E9-8C8A-3335-BD0CAADA7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6AA5517-C4B9-E923-6E27-5148DFABA679}"/>
              </a:ext>
            </a:extLst>
          </p:cNvPr>
          <p:cNvSpPr/>
          <p:nvPr/>
        </p:nvSpPr>
        <p:spPr>
          <a:xfrm>
            <a:off x="-2" y="0"/>
            <a:ext cx="5912254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F5B17DBB-8D33-E0C1-BB68-31BC97AF7E39}"/>
              </a:ext>
            </a:extLst>
          </p:cNvPr>
          <p:cNvSpPr/>
          <p:nvPr/>
        </p:nvSpPr>
        <p:spPr>
          <a:xfrm>
            <a:off x="538818" y="284094"/>
            <a:ext cx="4629976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JOSEP M. TRIQUELL VAL</a:t>
            </a:r>
            <a:endParaRPr lang="en-US" sz="2400" b="1" dirty="0">
              <a:solidFill>
                <a:schemeClr val="tx1"/>
              </a:solidFill>
              <a:highlight>
                <a:srgbClr val="FFFFFF"/>
              </a:highlight>
              <a:latin typeface="Aptos"/>
              <a:ea typeface="Calibri"/>
              <a:cs typeface="Calibri"/>
            </a:endParaRPr>
          </a:p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CAMPIÓ D'ESPANYA MODALITAT MINIE</a:t>
            </a:r>
            <a:endParaRPr lang="en-US">
              <a:solidFill>
                <a:schemeClr val="tx1"/>
              </a:solidFill>
              <a:highlight>
                <a:srgbClr val="FFFFFF"/>
              </a:highlight>
              <a:latin typeface="Aptos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EBFBB-0FFE-7C57-CEFA-85F67D3B17CC}"/>
              </a:ext>
            </a:extLst>
          </p:cNvPr>
          <p:cNvSpPr txBox="1"/>
          <p:nvPr/>
        </p:nvSpPr>
        <p:spPr>
          <a:xfrm>
            <a:off x="534390" y="1605528"/>
            <a:ext cx="27736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eue Haas Grotesk Text Pro"/>
              </a:rPr>
              <a:t>CLUB TIR OLÍMPIC LLEIDA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148EC5-EC3D-F2DB-25F8-450659774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90" r="-181" b="6513"/>
          <a:stretch>
            <a:fillRect/>
          </a:stretch>
        </p:blipFill>
        <p:spPr>
          <a:xfrm>
            <a:off x="5912469" y="0"/>
            <a:ext cx="6277218" cy="685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55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4E2FB-5CBF-CE44-FBEB-047F627E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CC375-2422-3BAD-3108-4397734D60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" t="15673" r="-471" b="29221"/>
          <a:stretch>
            <a:fillRect/>
          </a:stretch>
        </p:blipFill>
        <p:spPr>
          <a:xfrm>
            <a:off x="3618400" y="-386"/>
            <a:ext cx="8645256" cy="685403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10566AA-055E-A5D0-40F2-73C0ACE0794F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F401942A-E650-BCA0-91EC-0C26D670DDCC}"/>
              </a:ext>
            </a:extLst>
          </p:cNvPr>
          <p:cNvSpPr/>
          <p:nvPr/>
        </p:nvSpPr>
        <p:spPr>
          <a:xfrm>
            <a:off x="529525" y="284094"/>
            <a:ext cx="8036181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JULIA ZAMORANO BALLESPÍ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DESCENS JOVES PROMESES 1A K1 DONA INFANTIL 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33272-9ECD-6A97-EAAB-EACDFE3A7655}"/>
              </a:ext>
            </a:extLst>
          </p:cNvPr>
          <p:cNvSpPr txBox="1"/>
          <p:nvPr/>
        </p:nvSpPr>
        <p:spPr>
          <a:xfrm>
            <a:off x="575094" y="1718094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rgbClr val="FFFFFF"/>
                </a:solidFill>
                <a:latin typeface="Neue Haas Grotesk Text Pro"/>
              </a:rPr>
              <a:t>SÍCORIS CLUB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345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B213-1273-06F5-7305-2049EBC22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335730-65A2-F180-ABA9-F38574FA1B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68" t="127" r="195" b="6078"/>
          <a:stretch>
            <a:fillRect/>
          </a:stretch>
        </p:blipFill>
        <p:spPr>
          <a:xfrm>
            <a:off x="3614458" y="-793"/>
            <a:ext cx="8649141" cy="68552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3EB6F38-7D58-9EF8-88C7-721E1D1D04DC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7D6FF07-1E30-E914-04DC-6E7BEA31EBD3}"/>
              </a:ext>
            </a:extLst>
          </p:cNvPr>
          <p:cNvSpPr/>
          <p:nvPr/>
        </p:nvSpPr>
        <p:spPr>
          <a:xfrm>
            <a:off x="313865" y="528509"/>
            <a:ext cx="5313425" cy="9243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 b="1">
              <a:solidFill>
                <a:schemeClr val="tx1"/>
              </a:solidFill>
            </a:endParaRPr>
          </a:p>
          <a:p>
            <a:pPr algn="ctr"/>
            <a:r>
              <a:rPr lang="ca-ES" sz="2400" b="1">
                <a:solidFill>
                  <a:schemeClr val="tx1"/>
                </a:solidFill>
                <a:latin typeface="Aptos"/>
              </a:rPr>
              <a:t>LAIA ZAFRA VALERA</a:t>
            </a:r>
          </a:p>
          <a:p>
            <a:pPr algn="ctr"/>
            <a:r>
              <a:rPr lang="ca-ES">
                <a:solidFill>
                  <a:schemeClr val="tx1"/>
                </a:solidFill>
                <a:latin typeface="Aptos"/>
              </a:rPr>
              <a:t>CAMPIONA D'ESPANYA INDIVIDUAL MACES</a:t>
            </a:r>
            <a:endParaRPr lang="ca-ES" b="1">
              <a:solidFill>
                <a:schemeClr val="tx1"/>
              </a:solidFill>
              <a:latin typeface="Aptos"/>
            </a:endParaRPr>
          </a:p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67B34-FA23-8501-6EE0-2E2641FC3494}"/>
              </a:ext>
            </a:extLst>
          </p:cNvPr>
          <p:cNvSpPr txBox="1"/>
          <p:nvPr/>
        </p:nvSpPr>
        <p:spPr>
          <a:xfrm>
            <a:off x="317881" y="1709853"/>
            <a:ext cx="298891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>
                <a:solidFill>
                  <a:schemeClr val="bg1"/>
                </a:solidFill>
                <a:latin typeface="Neue Haas Grotesk Text Pro"/>
              </a:rPr>
              <a:t>CLUB NATACIÓ </a:t>
            </a:r>
            <a:endParaRPr lang="en-US" sz="2400" b="1">
              <a:solidFill>
                <a:schemeClr val="bg1"/>
              </a:solidFill>
              <a:latin typeface="Neue Haas Grotesk Text Pro"/>
            </a:endParaRPr>
          </a:p>
          <a:p>
            <a:r>
              <a:rPr lang="ca-ES" sz="2400" b="1">
                <a:solidFill>
                  <a:schemeClr val="bg1"/>
                </a:solidFill>
                <a:latin typeface="Neue Haas Grotesk Text Pro"/>
              </a:rPr>
              <a:t>LLEIDA</a:t>
            </a:r>
            <a:endParaRPr lang="en-US" sz="2400" b="1">
              <a:solidFill>
                <a:schemeClr val="bg1"/>
              </a:solidFill>
              <a:latin typeface="Neue Haas Grotesk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129241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2AE8-5BCE-B1F9-3142-D2C90700B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63F69-EC39-3F54-6FC3-212DBAC86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76" r="77"/>
          <a:stretch>
            <a:fillRect/>
          </a:stretch>
        </p:blipFill>
        <p:spPr>
          <a:xfrm>
            <a:off x="3616960" y="0"/>
            <a:ext cx="8570324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18E568D-0F4B-F3B8-0383-CAD62B37686D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55A1E3C3-5625-6AB6-891C-718066A86807}"/>
              </a:ext>
            </a:extLst>
          </p:cNvPr>
          <p:cNvSpPr/>
          <p:nvPr/>
        </p:nvSpPr>
        <p:spPr>
          <a:xfrm>
            <a:off x="529525" y="284094"/>
            <a:ext cx="8553765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LAURA MIRALLES PRATS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DESCENS AIGÜES BRAVES SPRINT 1A C2 DONA SÈNIOR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2CE95-2064-D0AF-CA34-C14F1A545227}"/>
              </a:ext>
            </a:extLst>
          </p:cNvPr>
          <p:cNvSpPr txBox="1"/>
          <p:nvPr/>
        </p:nvSpPr>
        <p:spPr>
          <a:xfrm>
            <a:off x="575094" y="1861868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i="0" u="none" strike="noStrike" baseline="0" dirty="0">
                <a:solidFill>
                  <a:srgbClr val="FFFFFF"/>
                </a:solidFill>
                <a:latin typeface="Neue Haas Grotesk Text Pro"/>
              </a:rPr>
              <a:t>SÍCORIS CLUB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023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878FF-08E6-B898-F4E4-5E8EAFAFB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9A55670-BC0A-0733-EA48-AD4DA249ED16}"/>
              </a:ext>
            </a:extLst>
          </p:cNvPr>
          <p:cNvSpPr/>
          <p:nvPr/>
        </p:nvSpPr>
        <p:spPr>
          <a:xfrm>
            <a:off x="-1" y="0"/>
            <a:ext cx="7203936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67C1A503-7062-A8EF-D47E-D9D9B320643F}"/>
              </a:ext>
            </a:extLst>
          </p:cNvPr>
          <p:cNvSpPr/>
          <p:nvPr/>
        </p:nvSpPr>
        <p:spPr>
          <a:xfrm>
            <a:off x="538818" y="284094"/>
            <a:ext cx="6497805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LLUÍS BACH ANDREU</a:t>
            </a:r>
            <a:endParaRPr lang="en-US" sz="2400" b="1" dirty="0">
              <a:solidFill>
                <a:schemeClr val="tx1"/>
              </a:solidFill>
              <a:latin typeface="Aptos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CAMPIÓ D'ESPANYA </a:t>
            </a: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MODALITAT LAMARMORA I VETTERLI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4135C8-1424-3F1D-5293-580F36E50F4E}"/>
              </a:ext>
            </a:extLst>
          </p:cNvPr>
          <p:cNvSpPr txBox="1"/>
          <p:nvPr/>
        </p:nvSpPr>
        <p:spPr>
          <a:xfrm>
            <a:off x="534390" y="1605528"/>
            <a:ext cx="27736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eue Haas Grotesk Text Pro"/>
              </a:rPr>
              <a:t>CLUB TIR OLÍMPIC LLEIDA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0A631-00FB-D2CA-A31D-F9E8966DC6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9" t="6648" r="-2216" b="26866"/>
          <a:stretch>
            <a:fillRect/>
          </a:stretch>
        </p:blipFill>
        <p:spPr>
          <a:xfrm>
            <a:off x="7205737" y="0"/>
            <a:ext cx="5103164" cy="68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2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4AD5F-AE7A-3D9A-A06C-033CD9496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B08A3-547D-EDFA-C19D-799922A47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881" y="0"/>
            <a:ext cx="10229559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D1B7F9C-CAFB-F67C-1EB9-13036631CCF2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A224E6FF-60FB-A654-4324-C3583BA58778}"/>
              </a:ext>
            </a:extLst>
          </p:cNvPr>
          <p:cNvSpPr/>
          <p:nvPr/>
        </p:nvSpPr>
        <p:spPr>
          <a:xfrm>
            <a:off x="567572" y="169076"/>
            <a:ext cx="8395615" cy="131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LLUÍS </a:t>
            </a:r>
            <a:r>
              <a:rPr lang="en-US" sz="2400" b="1" dirty="0">
                <a:solidFill>
                  <a:schemeClr val="tx1"/>
                </a:solidFill>
              </a:rPr>
              <a:t>ORONICH FONDEVILA</a:t>
            </a:r>
          </a:p>
          <a:p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CAMPIÓ D'ESPANYA SPRINT MÁSTER 1R HOME VETERÀ -50 K2 500</a:t>
            </a:r>
          </a:p>
          <a:p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CAMPIÓ D'ESPANYA MARATÓ CURT MÀSTER 1R HOME VETERÀ 40-44 K1 3000</a:t>
            </a:r>
            <a:endParaRPr lang="en-US" dirty="0"/>
          </a:p>
          <a:p>
            <a:pPr algn="ctr"/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100EDA-953F-E21A-32E5-743B65E1CB75}"/>
              </a:ext>
            </a:extLst>
          </p:cNvPr>
          <p:cNvSpPr txBox="1"/>
          <p:nvPr/>
        </p:nvSpPr>
        <p:spPr>
          <a:xfrm>
            <a:off x="575094" y="1861868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i="0" u="none" strike="noStrike" baseline="0" dirty="0">
                <a:solidFill>
                  <a:srgbClr val="FFFFFF"/>
                </a:solidFill>
                <a:latin typeface="Neue Haas Grotesk Text Pro"/>
              </a:rPr>
              <a:t>SÍCORIS CLUB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82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7BB6B-A529-10A1-5280-982586C31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52D27-0253-6006-6862-9C76121A1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444" r="-339" b="18506"/>
          <a:stretch>
            <a:fillRect/>
          </a:stretch>
        </p:blipFill>
        <p:spPr>
          <a:xfrm>
            <a:off x="5287502" y="-3639"/>
            <a:ext cx="6901109" cy="685927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76DED88-CB3E-DCF6-89D5-CD22C6A92E17}"/>
              </a:ext>
            </a:extLst>
          </p:cNvPr>
          <p:cNvSpPr/>
          <p:nvPr/>
        </p:nvSpPr>
        <p:spPr>
          <a:xfrm>
            <a:off x="0" y="0"/>
            <a:ext cx="5279257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a-ES" sz="2400" b="1">
              <a:solidFill>
                <a:schemeClr val="tx1"/>
              </a:solidFill>
              <a:latin typeface="Neue Haas Grotesk Text Pro"/>
            </a:endParaRPr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C25FE87D-F7B2-BBF9-131B-FCA1DDAE026A}"/>
              </a:ext>
            </a:extLst>
          </p:cNvPr>
          <p:cNvSpPr/>
          <p:nvPr/>
        </p:nvSpPr>
        <p:spPr>
          <a:xfrm>
            <a:off x="529525" y="355981"/>
            <a:ext cx="8740672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MANUEL CRAVIOTTO BLANCO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CAMPIÓ DEL MÓN SPRINT MÀSTER 1R HOME MÀSTER K1 500m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CAMPIÓ D'ESPANYA MARATÓ CURT MÀSTER </a:t>
            </a: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1R HOME VETERÀ 65-69 K1 3000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32511A-37CE-37E6-09E1-5EC4F427A093}"/>
              </a:ext>
            </a:extLst>
          </p:cNvPr>
          <p:cNvSpPr txBox="1"/>
          <p:nvPr/>
        </p:nvSpPr>
        <p:spPr>
          <a:xfrm>
            <a:off x="529683" y="1718095"/>
            <a:ext cx="2902649" cy="7674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baseline="0" dirty="0">
                <a:solidFill>
                  <a:schemeClr val="bg1"/>
                </a:solidFill>
                <a:latin typeface="Neue Haas Grotesk Text Pro"/>
              </a:rPr>
              <a:t> SÍCORIS CLUB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13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A7498-A598-5382-78C6-233896D39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A22FA-1C9B-7D87-9193-6E3AF60EC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059" y="0"/>
            <a:ext cx="8568976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20017BA-EFB7-94D9-7FB3-F67C61102212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268827BC-F616-8735-CF01-2FDF58D59D62}"/>
              </a:ext>
            </a:extLst>
          </p:cNvPr>
          <p:cNvSpPr/>
          <p:nvPr/>
        </p:nvSpPr>
        <p:spPr>
          <a:xfrm>
            <a:off x="529525" y="284094"/>
            <a:ext cx="8481879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MAR BUSQUETA PALMER 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DESCENS AIGÜES BRAVES SPRINT 1A K1 DONA JÚNIOR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6CBAB-8352-4B1C-EE24-C14D10EE5E18}"/>
              </a:ext>
            </a:extLst>
          </p:cNvPr>
          <p:cNvSpPr txBox="1"/>
          <p:nvPr/>
        </p:nvSpPr>
        <p:spPr>
          <a:xfrm>
            <a:off x="531962" y="1976887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i="0" u="none" strike="noStrike" baseline="0" dirty="0">
                <a:solidFill>
                  <a:srgbClr val="FFFFFF"/>
                </a:solidFill>
                <a:latin typeface="Neue Haas Grotesk Text Pro"/>
              </a:rPr>
              <a:t>SÍCORIS CLUB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611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992C0-ECD9-AEDE-B08C-C1A0DC0A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ACC69-764C-B035-2A4B-A6DFB62B6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71" t="11016" r="5469" b="-122"/>
          <a:stretch>
            <a:fillRect/>
          </a:stretch>
        </p:blipFill>
        <p:spPr>
          <a:xfrm>
            <a:off x="3529111" y="0"/>
            <a:ext cx="8663973" cy="685702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51EC1A4-1433-0D82-293F-3658042F449E}"/>
              </a:ext>
            </a:extLst>
          </p:cNvPr>
          <p:cNvSpPr/>
          <p:nvPr/>
        </p:nvSpPr>
        <p:spPr>
          <a:xfrm>
            <a:off x="0" y="0"/>
            <a:ext cx="3533378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DF18E8A2-B592-AAE7-C50C-10028BE301EF}"/>
              </a:ext>
            </a:extLst>
          </p:cNvPr>
          <p:cNvSpPr/>
          <p:nvPr/>
        </p:nvSpPr>
        <p:spPr>
          <a:xfrm>
            <a:off x="538818" y="284094"/>
            <a:ext cx="6991193" cy="1063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MARIONA ARMERO MONTANÉ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DE 200 M. SOTS-18 I SOTS-20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529D8E-688A-92D2-AC4D-9B421AA8ACE9}"/>
              </a:ext>
            </a:extLst>
          </p:cNvPr>
          <p:cNvSpPr txBox="1"/>
          <p:nvPr/>
        </p:nvSpPr>
        <p:spPr>
          <a:xfrm>
            <a:off x="452712" y="1517788"/>
            <a:ext cx="264198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LLEIDA UNIÓ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ATLÈTICA</a:t>
            </a:r>
            <a:endParaRPr lang="ca-ES" dirty="0">
              <a:solidFill>
                <a:schemeClr val="bg1"/>
              </a:solidFill>
            </a:endParaRPr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67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ED94F-087D-D921-0A0D-6691EDD0E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CADC85-D205-8271-BCE0-58DB5555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02" t="554" r="14487" b="7312"/>
          <a:stretch>
            <a:fillRect/>
          </a:stretch>
        </p:blipFill>
        <p:spPr>
          <a:xfrm>
            <a:off x="3614630" y="-376"/>
            <a:ext cx="8577676" cy="686476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27D5A27-AB1A-5366-D24C-DE16915DBA85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CA6376D6-ABC1-C9BB-BC33-A001D67E2332}"/>
              </a:ext>
            </a:extLst>
          </p:cNvPr>
          <p:cNvSpPr/>
          <p:nvPr/>
        </p:nvSpPr>
        <p:spPr>
          <a:xfrm>
            <a:off x="538818" y="284094"/>
            <a:ext cx="7911168" cy="10080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MARTA GONZÁLEZ GALLEGO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CAMPIONA D'ESPANYA DE TRAVESIES MÀSTER 1A DONA VETERANA 35-39 K1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81980-C403-B6CA-894F-3DD61397B08E}"/>
              </a:ext>
            </a:extLst>
          </p:cNvPr>
          <p:cNvSpPr txBox="1"/>
          <p:nvPr/>
        </p:nvSpPr>
        <p:spPr>
          <a:xfrm>
            <a:off x="498288" y="1467543"/>
            <a:ext cx="269757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>
                <a:solidFill>
                  <a:schemeClr val="bg1"/>
                </a:solidFill>
                <a:latin typeface="Neue Haas Grotesk Text Pro"/>
              </a:rPr>
              <a:t>CLUB NÀUTIC LLEIDA</a:t>
            </a:r>
            <a:endParaRPr lang="en-US">
              <a:solidFill>
                <a:schemeClr val="bg1"/>
              </a:solidFill>
            </a:endParaRPr>
          </a:p>
          <a:p>
            <a:endParaRPr lang="ca-ES" sz="2400" b="1">
              <a:latin typeface="Neue Haas Grotesk Text Pro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08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C4F19-2E81-9FBA-054C-8C36AD954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 post">
            <a:extLst>
              <a:ext uri="{FF2B5EF4-FFF2-40B4-BE49-F238E27FC236}">
                <a16:creationId xmlns:a16="http://schemas.microsoft.com/office/drawing/2014/main" id="{20E79767-C1AE-1DA8-28DE-89D5F3B8A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-4851"/>
            <a:ext cx="10515599" cy="686770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4BE349C-CC40-C86F-FA89-C9A876930AD4}"/>
              </a:ext>
            </a:extLst>
          </p:cNvPr>
          <p:cNvSpPr/>
          <p:nvPr/>
        </p:nvSpPr>
        <p:spPr>
          <a:xfrm>
            <a:off x="0" y="0"/>
            <a:ext cx="29057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a-ES" sz="2400" b="1">
              <a:latin typeface="Neue Haas Grotesk Text Pro"/>
            </a:endParaRPr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C67C90B5-8E60-CAE4-9D81-0662EAE02B2A}"/>
              </a:ext>
            </a:extLst>
          </p:cNvPr>
          <p:cNvSpPr/>
          <p:nvPr/>
        </p:nvSpPr>
        <p:spPr>
          <a:xfrm>
            <a:off x="538818" y="284094"/>
            <a:ext cx="6991193" cy="10451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PONS LLEIDA LLISTA BLAVA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CAMPIONS WS EUROPE CUP 2026</a:t>
            </a:r>
          </a:p>
        </p:txBody>
      </p:sp>
    </p:spTree>
    <p:extLst>
      <p:ext uri="{BB962C8B-B14F-4D97-AF65-F5344CB8AC3E}">
        <p14:creationId xmlns:p14="http://schemas.microsoft.com/office/powerpoint/2010/main" val="2737585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8564A-9DEC-C06D-1079-02122BF77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1ADBB-C627-4B11-66A5-B866A5FCC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44" r="-181" b="2442"/>
          <a:stretch>
            <a:fillRect/>
          </a:stretch>
        </p:blipFill>
        <p:spPr>
          <a:xfrm>
            <a:off x="4774028" y="0"/>
            <a:ext cx="7420218" cy="685522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9859FB7-5C56-1694-73FE-4055359C64A9}"/>
              </a:ext>
            </a:extLst>
          </p:cNvPr>
          <p:cNvSpPr/>
          <p:nvPr/>
        </p:nvSpPr>
        <p:spPr>
          <a:xfrm>
            <a:off x="0" y="0"/>
            <a:ext cx="4767148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1FA14087-DF2B-D2C9-D13E-4E8E5BF28AB1}"/>
              </a:ext>
            </a:extLst>
          </p:cNvPr>
          <p:cNvSpPr/>
          <p:nvPr/>
        </p:nvSpPr>
        <p:spPr>
          <a:xfrm>
            <a:off x="237071" y="181875"/>
            <a:ext cx="6001432" cy="11474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MARTINA PARRA SÁNCHEZ</a:t>
            </a:r>
          </a:p>
          <a:p>
            <a:pPr algn="ctr"/>
            <a:r>
              <a:rPr lang="en-US" sz="1700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CAMPIONA D'ESPANYA JÚNIOR A</a:t>
            </a:r>
          </a:p>
          <a:p>
            <a:pPr algn="ctr"/>
            <a:r>
              <a:rPr lang="en-US" sz="1700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CAMPIONA D'ESPANYA NIVELL ELIT</a:t>
            </a:r>
            <a:r>
              <a:rPr lang="en-US" sz="1600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 </a:t>
            </a:r>
            <a:endParaRPr lang="en-US" sz="1200" dirty="0">
              <a:solidFill>
                <a:schemeClr val="tx1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75B247-EF95-9CB7-2652-1ACB91ED9959}"/>
              </a:ext>
            </a:extLst>
          </p:cNvPr>
          <p:cNvSpPr txBox="1"/>
          <p:nvPr/>
        </p:nvSpPr>
        <p:spPr>
          <a:xfrm>
            <a:off x="234596" y="1411435"/>
            <a:ext cx="320650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CLUB TWIRLING MAGRANERS</a:t>
            </a:r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86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A0DB-353B-B10F-72B6-528E9928B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201FA0-01E3-8A4E-4F77-197E07E11A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08" t="11031" r="22051" b="-391"/>
          <a:stretch>
            <a:fillRect/>
          </a:stretch>
        </p:blipFill>
        <p:spPr>
          <a:xfrm>
            <a:off x="3786524" y="-7490"/>
            <a:ext cx="8400415" cy="695029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94F8DD1-7061-3793-A991-BA5A2FC7F7C4}"/>
              </a:ext>
            </a:extLst>
          </p:cNvPr>
          <p:cNvSpPr/>
          <p:nvPr/>
        </p:nvSpPr>
        <p:spPr>
          <a:xfrm>
            <a:off x="-9294" y="0"/>
            <a:ext cx="4025839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B1775311-696D-DC4D-8159-D3503CD0A247}"/>
              </a:ext>
            </a:extLst>
          </p:cNvPr>
          <p:cNvSpPr/>
          <p:nvPr/>
        </p:nvSpPr>
        <p:spPr>
          <a:xfrm>
            <a:off x="538818" y="284094"/>
            <a:ext cx="6497805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MERLI BARÓ FARRENY</a:t>
            </a:r>
            <a:endParaRPr lang="en-US" sz="2400" b="1" dirty="0">
              <a:solidFill>
                <a:schemeClr val="tx1"/>
              </a:solidFill>
              <a:latin typeface="Aptos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</a:t>
            </a: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DIVISIÓ D’HONOR PLATA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EAF9791-25F5-A1C7-9517-37E31B7A4631}"/>
              </a:ext>
            </a:extLst>
          </p:cNvPr>
          <p:cNvSpPr txBox="1"/>
          <p:nvPr/>
        </p:nvSpPr>
        <p:spPr>
          <a:xfrm>
            <a:off x="707318" y="1771345"/>
            <a:ext cx="29502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eue Haas Grotesk Text Pro"/>
              </a:rPr>
              <a:t>LLEIDA HANDBOL CLUB</a:t>
            </a:r>
          </a:p>
        </p:txBody>
      </p:sp>
    </p:spTree>
    <p:extLst>
      <p:ext uri="{BB962C8B-B14F-4D97-AF65-F5344CB8AC3E}">
        <p14:creationId xmlns:p14="http://schemas.microsoft.com/office/powerpoint/2010/main" val="1606822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0C89C-1382-D404-55EC-B1FE7606E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C7E739-8C9D-333D-3DEA-1C0C39B4A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44" r="-181" b="2442"/>
          <a:stretch>
            <a:fillRect/>
          </a:stretch>
        </p:blipFill>
        <p:spPr>
          <a:xfrm>
            <a:off x="4769119" y="0"/>
            <a:ext cx="7420218" cy="685522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18137F1-56C3-2106-E1B0-B3FD3C38398F}"/>
              </a:ext>
            </a:extLst>
          </p:cNvPr>
          <p:cNvSpPr/>
          <p:nvPr/>
        </p:nvSpPr>
        <p:spPr>
          <a:xfrm>
            <a:off x="0" y="0"/>
            <a:ext cx="4752771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C8C20D1A-D84C-8260-8688-BFB70AF644D2}"/>
              </a:ext>
            </a:extLst>
          </p:cNvPr>
          <p:cNvSpPr/>
          <p:nvPr/>
        </p:nvSpPr>
        <p:spPr>
          <a:xfrm>
            <a:off x="441509" y="293387"/>
            <a:ext cx="5397408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NOA CASAS JAIMEJUAN</a:t>
            </a:r>
          </a:p>
          <a:p>
            <a:pPr algn="ctr"/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CAMPIONA D'ESPANYA JÚNIOR A</a:t>
            </a:r>
            <a:endParaRPr lang="en-US" dirty="0">
              <a:solidFill>
                <a:schemeClr val="tx1"/>
              </a:solidFill>
              <a:latin typeface="Aptos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5C6574-D4BF-43C8-316E-E87B22DD23FD}"/>
              </a:ext>
            </a:extLst>
          </p:cNvPr>
          <p:cNvSpPr txBox="1"/>
          <p:nvPr/>
        </p:nvSpPr>
        <p:spPr>
          <a:xfrm>
            <a:off x="439035" y="1587996"/>
            <a:ext cx="300206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>
                <a:solidFill>
                  <a:schemeClr val="bg1"/>
                </a:solidFill>
                <a:latin typeface="Neue Haas Grotesk Text Pro"/>
              </a:rPr>
              <a:t>CLUB TWIRLING MAGRANERS</a:t>
            </a:r>
          </a:p>
          <a:p>
            <a:endParaRPr lang="ca-ES" sz="2400" b="1">
              <a:latin typeface="Neue Haas Grotesk Text Pro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32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527A8-F3C8-5086-E388-9367E9F12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1B941-2B01-A55E-043C-84B4BB965F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72" r="9285" b="-2"/>
          <a:stretch>
            <a:fillRect/>
          </a:stretch>
        </p:blipFill>
        <p:spPr>
          <a:xfrm>
            <a:off x="3615533" y="-1860"/>
            <a:ext cx="8574165" cy="686175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A6C7A87-51FD-09E8-F2C1-689C8A19EB7F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8B34D78E-82F6-C179-8D3E-CAA12F43FE46}"/>
              </a:ext>
            </a:extLst>
          </p:cNvPr>
          <p:cNvSpPr/>
          <p:nvPr/>
        </p:nvSpPr>
        <p:spPr>
          <a:xfrm>
            <a:off x="395045" y="284094"/>
            <a:ext cx="7358165" cy="11474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NOA VIEIRA PÉREZ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CAMPIONA D'ESPANYA AUTONÒMIC S15 DE RUGBY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C68754-135B-71B5-DED5-590369A6EDAC}"/>
              </a:ext>
            </a:extLst>
          </p:cNvPr>
          <p:cNvSpPr txBox="1"/>
          <p:nvPr/>
        </p:nvSpPr>
        <p:spPr>
          <a:xfrm>
            <a:off x="531962" y="1718094"/>
            <a:ext cx="269250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CE INEF LLEIDA</a:t>
            </a:r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171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6C844-663A-D3C0-67B1-F4A4F30CF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AA46122-A3BD-16CB-CC3D-643B5E28284C}"/>
              </a:ext>
            </a:extLst>
          </p:cNvPr>
          <p:cNvSpPr/>
          <p:nvPr/>
        </p:nvSpPr>
        <p:spPr>
          <a:xfrm>
            <a:off x="-2" y="0"/>
            <a:ext cx="6506986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6D28FCF0-F93E-0004-BE13-94D11F0324FF}"/>
              </a:ext>
            </a:extLst>
          </p:cNvPr>
          <p:cNvSpPr/>
          <p:nvPr/>
        </p:nvSpPr>
        <p:spPr>
          <a:xfrm>
            <a:off x="538818" y="284094"/>
            <a:ext cx="4853001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NUNCI RODRIGUEZ SAN JOSÉ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MODALITAT MINIE</a:t>
            </a:r>
            <a:endParaRPr lang="en-US" dirty="0">
              <a:solidFill>
                <a:schemeClr val="tx1"/>
              </a:solidFill>
              <a:highlight>
                <a:srgbClr val="FFFFFF"/>
              </a:highlight>
              <a:latin typeface="Aptos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D1BC1A-0997-6DAD-6462-F2DF2424BEF1}"/>
              </a:ext>
            </a:extLst>
          </p:cNvPr>
          <p:cNvSpPr txBox="1"/>
          <p:nvPr/>
        </p:nvSpPr>
        <p:spPr>
          <a:xfrm>
            <a:off x="534390" y="1605528"/>
            <a:ext cx="27736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eue Haas Grotesk Text Pro"/>
              </a:rPr>
              <a:t>CLUB TIR OLÍMPIC LLEIDA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A90A9F-6DC6-03D9-449D-C2C0BD9868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81" b="9498"/>
          <a:stretch>
            <a:fillRect/>
          </a:stretch>
        </p:blipFill>
        <p:spPr>
          <a:xfrm>
            <a:off x="6507201" y="0"/>
            <a:ext cx="5682486" cy="68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17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1.jpeg">
            <a:extLst>
              <a:ext uri="{FF2B5EF4-FFF2-40B4-BE49-F238E27FC236}">
                <a16:creationId xmlns:a16="http://schemas.microsoft.com/office/drawing/2014/main" id="{B5D344E0-7E1B-BE55-FCEF-33523D7B6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235" y="-5948"/>
            <a:ext cx="10229850" cy="686642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9E1ADE5-C8E2-AA0A-B1C8-BFC4F54BEECA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5AFA554-9837-99E4-834C-A94816DC4EE8}"/>
              </a:ext>
            </a:extLst>
          </p:cNvPr>
          <p:cNvSpPr/>
          <p:nvPr/>
        </p:nvSpPr>
        <p:spPr>
          <a:xfrm>
            <a:off x="202125" y="244792"/>
            <a:ext cx="8319111" cy="1468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>
                <a:solidFill>
                  <a:schemeClr val="tx1"/>
                </a:solidFill>
              </a:rPr>
              <a:t>PEP CANYADELL FÀBREGAS</a:t>
            </a:r>
            <a:endParaRPr lang="en-US" sz="2400">
              <a:solidFill>
                <a:schemeClr val="tx1"/>
              </a:solidFill>
            </a:endParaRPr>
          </a:p>
          <a:p>
            <a:pPr algn="ctr"/>
            <a:r>
              <a:rPr lang="es-ES">
                <a:solidFill>
                  <a:schemeClr val="tx1"/>
                </a:solidFill>
              </a:rPr>
              <a:t>CAMPIÓ D'EUROPA AMB LA SELECCIÓ ESPANYOLA - ROMA</a:t>
            </a:r>
          </a:p>
          <a:p>
            <a:pPr algn="ctr"/>
            <a:r>
              <a:rPr lang="es-ES">
                <a:solidFill>
                  <a:schemeClr val="tx1"/>
                </a:solidFill>
              </a:rPr>
              <a:t>CAMPIÓ D'ESPANYA PER EQUIPS AMB EL SABADELL PICKLEBALL CLUB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1972E8-5967-4F66-E02A-1951B175C401}"/>
              </a:ext>
            </a:extLst>
          </p:cNvPr>
          <p:cNvSpPr txBox="1"/>
          <p:nvPr/>
        </p:nvSpPr>
        <p:spPr>
          <a:xfrm>
            <a:off x="307747" y="1960797"/>
            <a:ext cx="32234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CLUB TENNIS LLEIDA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79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1A4D3-4AE2-1FE3-DEC3-D74624072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561C3-837A-41B2-0701-E3D5D3A59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36" y="0"/>
            <a:ext cx="10293433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87688CA-C1F7-5A6A-82AF-BEE57022A786}"/>
              </a:ext>
            </a:extLst>
          </p:cNvPr>
          <p:cNvSpPr/>
          <p:nvPr/>
        </p:nvSpPr>
        <p:spPr>
          <a:xfrm>
            <a:off x="0" y="0"/>
            <a:ext cx="3415677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E3D31987-CDD5-1E3D-70ED-881D17CE0814}"/>
              </a:ext>
            </a:extLst>
          </p:cNvPr>
          <p:cNvSpPr/>
          <p:nvPr/>
        </p:nvSpPr>
        <p:spPr>
          <a:xfrm>
            <a:off x="399426" y="271296"/>
            <a:ext cx="8636701" cy="10301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>
                <a:solidFill>
                  <a:schemeClr val="tx1"/>
                </a:solidFill>
              </a:rPr>
              <a:t>QUIM ORONICH HERRERA </a:t>
            </a:r>
            <a:endParaRPr lang="en-US" sz="2400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CAMPIÓ D'ESPANYA DESCENS AIGÜES BRAVES SPRINT </a:t>
            </a: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1R C2 HOME CADET</a:t>
            </a:r>
          </a:p>
          <a:p>
            <a:pPr algn="ctr"/>
            <a:endParaRPr lang="en-US" u="sng">
              <a:solidFill>
                <a:schemeClr val="tx1"/>
              </a:solidFill>
            </a:endParaRPr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4B727A-69DA-AA80-AD0C-E4C97F36E1D1}"/>
              </a:ext>
            </a:extLst>
          </p:cNvPr>
          <p:cNvSpPr txBox="1"/>
          <p:nvPr/>
        </p:nvSpPr>
        <p:spPr>
          <a:xfrm>
            <a:off x="398534" y="1504362"/>
            <a:ext cx="247185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baseline="0" dirty="0">
                <a:solidFill>
                  <a:schemeClr val="bg1"/>
                </a:solidFill>
                <a:latin typeface="Neue Haas Grotesk Text Pro"/>
              </a:rPr>
              <a:t>SÍCORIS CLUB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90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C2E53-8D01-536E-9EB0-058189EEB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07E7C-BC8C-ABE6-82DA-AB4D019725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453" r="559" b="16391"/>
          <a:stretch>
            <a:fillRect/>
          </a:stretch>
        </p:blipFill>
        <p:spPr>
          <a:xfrm>
            <a:off x="5570383" y="-9128"/>
            <a:ext cx="6620084" cy="686398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F60727-1A76-A2FB-FA06-9DD12582AE59}"/>
              </a:ext>
            </a:extLst>
          </p:cNvPr>
          <p:cNvSpPr/>
          <p:nvPr/>
        </p:nvSpPr>
        <p:spPr>
          <a:xfrm>
            <a:off x="-1" y="-9293"/>
            <a:ext cx="5568423" cy="6867292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A8190D00-6860-8CDE-E553-361A6FDD9602}"/>
              </a:ext>
            </a:extLst>
          </p:cNvPr>
          <p:cNvSpPr/>
          <p:nvPr/>
        </p:nvSpPr>
        <p:spPr>
          <a:xfrm>
            <a:off x="538818" y="284094"/>
            <a:ext cx="6181854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cs typeface="Calibri"/>
              </a:rPr>
              <a:t>SERGI DUCH VIDAL</a:t>
            </a:r>
            <a:endParaRPr lang="en-US" sz="2400" b="1" dirty="0">
              <a:solidFill>
                <a:schemeClr val="tx1"/>
              </a:solidFill>
              <a:latin typeface="Aptos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CAMPIÓ WS EUROPE CUP</a:t>
            </a:r>
            <a:endParaRPr lang="en-US" dirty="0">
              <a:solidFill>
                <a:schemeClr val="tx1"/>
              </a:solidFill>
              <a:highlight>
                <a:srgbClr val="FFFFFF"/>
              </a:highlight>
              <a:latin typeface="Aptos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1C340-E4B3-5E02-2940-627452161601}"/>
              </a:ext>
            </a:extLst>
          </p:cNvPr>
          <p:cNvSpPr txBox="1"/>
          <p:nvPr/>
        </p:nvSpPr>
        <p:spPr>
          <a:xfrm>
            <a:off x="707319" y="1771345"/>
            <a:ext cx="27736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eue Haas Grotesk Text Pro"/>
              </a:rPr>
              <a:t>PONS LLEIDA</a:t>
            </a:r>
          </a:p>
          <a:p>
            <a:r>
              <a:rPr lang="en-US" sz="2400" b="1" dirty="0">
                <a:solidFill>
                  <a:schemeClr val="bg1"/>
                </a:solidFill>
                <a:latin typeface="Neue Haas Grotesk Text Pro"/>
              </a:rPr>
              <a:t>LLISTA BLAVA</a:t>
            </a:r>
          </a:p>
        </p:txBody>
      </p:sp>
    </p:spTree>
    <p:extLst>
      <p:ext uri="{BB962C8B-B14F-4D97-AF65-F5344CB8AC3E}">
        <p14:creationId xmlns:p14="http://schemas.microsoft.com/office/powerpoint/2010/main" val="2347933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25362-9C56-D354-DD69-0137D7EE5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25425-57F6-321B-8BE3-AAFAF7FD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01" y="0"/>
            <a:ext cx="10040627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D9884CA-D76D-2FCD-5179-EA5CF4072595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57A98E5D-690E-BFF7-298C-9A5903D71769}"/>
              </a:ext>
            </a:extLst>
          </p:cNvPr>
          <p:cNvSpPr/>
          <p:nvPr/>
        </p:nvSpPr>
        <p:spPr>
          <a:xfrm>
            <a:off x="567572" y="284094"/>
            <a:ext cx="6584069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ea typeface="+mn-lt"/>
                <a:cs typeface="+mn-lt"/>
              </a:rPr>
              <a:t>SERGI VILLAS GASULLA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CAMPIONAT D´ESPANYA DE DESCENS AIGUES BRAVES C1 SÈNIOR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38EF9-6B39-7E85-A13B-D68BC9A985D1}"/>
              </a:ext>
            </a:extLst>
          </p:cNvPr>
          <p:cNvSpPr txBox="1"/>
          <p:nvPr/>
        </p:nvSpPr>
        <p:spPr>
          <a:xfrm>
            <a:off x="565802" y="1714938"/>
            <a:ext cx="248114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i="0" u="none" strike="noStrike" baseline="0" dirty="0">
                <a:solidFill>
                  <a:srgbClr val="FFFFFF"/>
                </a:solidFill>
                <a:latin typeface="Neue Haas Grotesk Text Pro"/>
              </a:rPr>
              <a:t>SÍCORIS CLUB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841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C1F15-A21E-0996-10B9-3DB7D5E58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D374F-306E-AFC3-844F-ADCC2DE40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94" t="19901" r="2371" b="8768"/>
          <a:stretch>
            <a:fillRect/>
          </a:stretch>
        </p:blipFill>
        <p:spPr>
          <a:xfrm>
            <a:off x="3596087" y="0"/>
            <a:ext cx="8599146" cy="685545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066A29A-EC5C-0AB2-24F0-F78F1AE614D6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02CC21BB-BC04-3DAC-B9F0-6968635F7167}"/>
              </a:ext>
            </a:extLst>
          </p:cNvPr>
          <p:cNvSpPr/>
          <p:nvPr/>
        </p:nvSpPr>
        <p:spPr>
          <a:xfrm>
            <a:off x="172021" y="284094"/>
            <a:ext cx="6233750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SOFÍA LÓPEZ SIERRA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CAMPIONA D'EUROPA BRAZILIAN JIU JITSU 2026</a:t>
            </a:r>
            <a:endParaRPr lang="en-US">
              <a:solidFill>
                <a:schemeClr val="tx1"/>
              </a:solidFill>
              <a:latin typeface="Aptos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2C930-B01C-F4E0-050A-BAFF5C214283}"/>
              </a:ext>
            </a:extLst>
          </p:cNvPr>
          <p:cNvSpPr txBox="1"/>
          <p:nvPr/>
        </p:nvSpPr>
        <p:spPr>
          <a:xfrm>
            <a:off x="169547" y="1606582"/>
            <a:ext cx="3206501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 </a:t>
            </a:r>
          </a:p>
          <a:p>
            <a:endParaRPr lang="ca-ES" sz="2400" b="1">
              <a:latin typeface="Neue Haas Grotesk Text Pro"/>
            </a:endParaRPr>
          </a:p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133AD3-E206-5A05-0143-B114F3F36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444308"/>
              </p:ext>
            </p:extLst>
          </p:nvPr>
        </p:nvGraphicFramePr>
        <p:xfrm>
          <a:off x="169547" y="1603545"/>
          <a:ext cx="3422447" cy="640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22447">
                  <a:extLst>
                    <a:ext uri="{9D8B030D-6E8A-4147-A177-3AD203B41FA5}">
                      <a16:colId xmlns:a16="http://schemas.microsoft.com/office/drawing/2014/main" val="288719541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Neue Haas Grotesk Text Pro"/>
                        </a:rPr>
                        <a:t>HUMBLING JIU JITSU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32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60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0F796-F9E3-FE9E-72BF-A167ADCEA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9905B-02DE-4EA2-2E18-6809BE254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055" y="0"/>
            <a:ext cx="9338984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ABA41D-B225-E07C-266F-F2F71EB5F0F7}"/>
              </a:ext>
            </a:extLst>
          </p:cNvPr>
          <p:cNvSpPr/>
          <p:nvPr/>
        </p:nvSpPr>
        <p:spPr>
          <a:xfrm>
            <a:off x="0" y="0"/>
            <a:ext cx="2854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a-ES" sz="2400" b="1">
              <a:latin typeface="Neue Haas Grotesk Text Pro"/>
            </a:endParaRPr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619B79D8-7D47-383F-DC3E-4FB20E4F0A68}"/>
              </a:ext>
            </a:extLst>
          </p:cNvPr>
          <p:cNvSpPr/>
          <p:nvPr/>
        </p:nvSpPr>
        <p:spPr>
          <a:xfrm>
            <a:off x="538818" y="284094"/>
            <a:ext cx="6991193" cy="10451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SÍCORIS CLUB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CAMPIÓ LLIGA NACIONAL DESCENS AIGÜES BRAVES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CAMPIONS D'ESPANYA DESCENS AIGÜES BRAVES</a:t>
            </a:r>
          </a:p>
        </p:txBody>
      </p:sp>
    </p:spTree>
    <p:extLst>
      <p:ext uri="{BB962C8B-B14F-4D97-AF65-F5344CB8AC3E}">
        <p14:creationId xmlns:p14="http://schemas.microsoft.com/office/powerpoint/2010/main" val="1822696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86E69-BC7E-B983-5F85-FA10ED3DB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B402EA-9030-4563-21E6-57E212CCCD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44" r="-102" b="-136"/>
          <a:stretch>
            <a:fillRect/>
          </a:stretch>
        </p:blipFill>
        <p:spPr>
          <a:xfrm>
            <a:off x="3618820" y="0"/>
            <a:ext cx="8573195" cy="686730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6723D3A-5E81-CDCB-F6D3-58579DB2DAC8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AEB1143E-3137-C446-C6CA-DD6A0D6FD56B}"/>
              </a:ext>
            </a:extLst>
          </p:cNvPr>
          <p:cNvSpPr/>
          <p:nvPr/>
        </p:nvSpPr>
        <p:spPr>
          <a:xfrm>
            <a:off x="395045" y="284094"/>
            <a:ext cx="6716970" cy="980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VANESA PIULATS MIRÓ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CAMPIONA D'ESPANYA AUTONÒMIC S15 DE RUGBY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D1A78C-657F-3044-880E-F27F72A98F2A}"/>
              </a:ext>
            </a:extLst>
          </p:cNvPr>
          <p:cNvSpPr txBox="1"/>
          <p:nvPr/>
        </p:nvSpPr>
        <p:spPr>
          <a:xfrm>
            <a:off x="531962" y="1718094"/>
            <a:ext cx="2745392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CE INEF LLEIDA</a:t>
            </a:r>
            <a:endParaRPr lang="en-US" dirty="0"/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62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E77ED-1127-619F-9629-F1D7BC550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FEAAA-E1CE-5A2F-9D54-FFACB7F13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840" y="0"/>
            <a:ext cx="1028198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46331EB-8375-89E6-F735-C916A99C98F7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186C6D00-C8D2-5FC8-8FB6-20FC3268528A}"/>
              </a:ext>
            </a:extLst>
          </p:cNvPr>
          <p:cNvSpPr/>
          <p:nvPr/>
        </p:nvSpPr>
        <p:spPr>
          <a:xfrm>
            <a:off x="529525" y="284094"/>
            <a:ext cx="6828483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2400" b="1" dirty="0">
                <a:solidFill>
                  <a:schemeClr val="tx1"/>
                </a:solidFill>
              </a:rPr>
              <a:t>XAVIER MIRALLES PRAT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CAMPIÓ DEL MÓN DESCENS </a:t>
            </a:r>
            <a:r>
              <a:rPr lang="en-US" dirty="0">
                <a:solidFill>
                  <a:schemeClr val="tx1"/>
                </a:solidFill>
              </a:rPr>
              <a:t>1R K1 HOME SPRINT MÀSTER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CAMPIÓ D'ESPANYA SPRINT MÁSTER 1R HOME VETERÀ -50 K2 500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5F4A02-3DD0-0ED9-BC59-44BB5CB462F1}"/>
              </a:ext>
            </a:extLst>
          </p:cNvPr>
          <p:cNvSpPr txBox="1"/>
          <p:nvPr/>
        </p:nvSpPr>
        <p:spPr>
          <a:xfrm>
            <a:off x="533365" y="1873264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SÍCORIS</a:t>
            </a:r>
            <a:r>
              <a:rPr lang="ca-ES" sz="2400" b="1" i="0" u="none" strike="noStrike" baseline="0" dirty="0">
                <a:solidFill>
                  <a:schemeClr val="bg1"/>
                </a:solidFill>
                <a:latin typeface="Neue Haas Grotesk Text Pro"/>
              </a:rPr>
              <a:t> CLUB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899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6927F-CF00-0754-FFF4-146BF87D7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.jpeg">
            <a:extLst>
              <a:ext uri="{FF2B5EF4-FFF2-40B4-BE49-F238E27FC236}">
                <a16:creationId xmlns:a16="http://schemas.microsoft.com/office/drawing/2014/main" id="{D8F3772E-D682-21D6-D302-3348C4F762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45" t="8823" r="1045" b="6513"/>
          <a:stretch>
            <a:fillRect/>
          </a:stretch>
        </p:blipFill>
        <p:spPr>
          <a:xfrm>
            <a:off x="7345936" y="-702"/>
            <a:ext cx="4846612" cy="685579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F40E0E7-2686-4B58-56B9-80BD0F225BB8}"/>
              </a:ext>
            </a:extLst>
          </p:cNvPr>
          <p:cNvSpPr/>
          <p:nvPr/>
        </p:nvSpPr>
        <p:spPr>
          <a:xfrm>
            <a:off x="0" y="0"/>
            <a:ext cx="7512698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8BE3BAFD-4DE2-0C5D-23F3-E22B0799C043}"/>
              </a:ext>
            </a:extLst>
          </p:cNvPr>
          <p:cNvSpPr/>
          <p:nvPr/>
        </p:nvSpPr>
        <p:spPr>
          <a:xfrm>
            <a:off x="538818" y="284094"/>
            <a:ext cx="5735805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ea typeface="+mn-lt"/>
                <a:cs typeface="+mn-lt"/>
              </a:rPr>
              <a:t>XAVIER PUERTAS GELONCH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CAMPIÓ D'ESPANYA DE BALLS LLATINS SÈNIOR IV</a:t>
            </a:r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AA789-53F5-208F-278E-C81D4065DE2B}"/>
              </a:ext>
            </a:extLst>
          </p:cNvPr>
          <p:cNvSpPr txBox="1"/>
          <p:nvPr/>
        </p:nvSpPr>
        <p:spPr>
          <a:xfrm>
            <a:off x="534390" y="1605528"/>
            <a:ext cx="277368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eue Haas Grotesk Text Pro"/>
              </a:rPr>
              <a:t>CLUB DIDANCE</a:t>
            </a:r>
          </a:p>
        </p:txBody>
      </p:sp>
    </p:spTree>
    <p:extLst>
      <p:ext uri="{BB962C8B-B14F-4D97-AF65-F5344CB8AC3E}">
        <p14:creationId xmlns:p14="http://schemas.microsoft.com/office/powerpoint/2010/main" val="14681584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6F727-3F71-02BB-3288-90F980BF8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E10567-B483-999B-1CCD-3F3C2F8D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1" r="14773" b="-147"/>
          <a:stretch>
            <a:fillRect/>
          </a:stretch>
        </p:blipFill>
        <p:spPr>
          <a:xfrm>
            <a:off x="3616837" y="0"/>
            <a:ext cx="8574791" cy="686808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8BBC2BF-82A6-E415-8D15-8204C87499D0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4B33F68A-7ED6-BE50-6700-4634F3F34AF1}"/>
              </a:ext>
            </a:extLst>
          </p:cNvPr>
          <p:cNvSpPr/>
          <p:nvPr/>
        </p:nvSpPr>
        <p:spPr>
          <a:xfrm>
            <a:off x="395045" y="284094"/>
            <a:ext cx="7590482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ARAN BORRÀS VILASECA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CAMPIONA D'ESPANYA AUTONÒMIC S15 DE RUGBY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772EA0-34C9-AB9D-3255-03527AA220B9}"/>
              </a:ext>
            </a:extLst>
          </p:cNvPr>
          <p:cNvSpPr txBox="1"/>
          <p:nvPr/>
        </p:nvSpPr>
        <p:spPr>
          <a:xfrm>
            <a:off x="531962" y="1718094"/>
            <a:ext cx="264437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CE INEF LLEIDA</a:t>
            </a:r>
            <a:endParaRPr lang="en-US" dirty="0"/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155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A6C26-9CDC-1DD8-18A7-C95E8A1D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2FB56-5746-8917-F719-9FB14F3F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72" r="-252" b="20985"/>
          <a:stretch>
            <a:fillRect/>
          </a:stretch>
        </p:blipFill>
        <p:spPr>
          <a:xfrm>
            <a:off x="5588949" y="-3639"/>
            <a:ext cx="6601449" cy="685728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506F0F4-8F9D-A7E3-9E27-050F1D15D6D7}"/>
              </a:ext>
            </a:extLst>
          </p:cNvPr>
          <p:cNvSpPr/>
          <p:nvPr/>
        </p:nvSpPr>
        <p:spPr>
          <a:xfrm>
            <a:off x="0" y="0"/>
            <a:ext cx="558701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77E0A3BA-233A-8143-FEE5-E3A7C4347F54}"/>
              </a:ext>
            </a:extLst>
          </p:cNvPr>
          <p:cNvSpPr/>
          <p:nvPr/>
        </p:nvSpPr>
        <p:spPr>
          <a:xfrm>
            <a:off x="385753" y="284094"/>
            <a:ext cx="5580808" cy="1119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EMMA CARRASCO CADENS</a:t>
            </a:r>
          </a:p>
          <a:p>
            <a:pPr algn="ctr"/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CAMPIONA D'ESPANYA  200 BRAÇA I 200 ESTIL</a:t>
            </a:r>
            <a:endParaRPr lang="en-US" dirty="0">
              <a:solidFill>
                <a:schemeClr val="tx1"/>
              </a:solidFill>
              <a:latin typeface="Aptos"/>
              <a:ea typeface="Calibri"/>
              <a:cs typeface="Calibri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CAMPIONA D'ESPANYA 100 ESTIL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3AC1B-7EB9-FE19-7012-794E2F66E46F}"/>
              </a:ext>
            </a:extLst>
          </p:cNvPr>
          <p:cNvSpPr txBox="1"/>
          <p:nvPr/>
        </p:nvSpPr>
        <p:spPr>
          <a:xfrm>
            <a:off x="388188" y="1522948"/>
            <a:ext cx="309393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>
                <a:solidFill>
                  <a:schemeClr val="bg1"/>
                </a:solidFill>
                <a:latin typeface="Neue Haas Grotesk Text Pro"/>
              </a:rPr>
              <a:t>CN SANT ANDREU</a:t>
            </a:r>
          </a:p>
          <a:p>
            <a:endParaRPr lang="ca-ES" sz="2400" b="1">
              <a:latin typeface="Neue Haas Grotesk Text Pro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36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763CB-1BA9-FA76-176A-0B5CB7FF8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015A4-BBC9-8DD1-4C6B-8BABAD1386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85" t="-407" r="5239" b="395"/>
          <a:stretch>
            <a:fillRect/>
          </a:stretch>
        </p:blipFill>
        <p:spPr>
          <a:xfrm>
            <a:off x="3616562" y="-81481"/>
            <a:ext cx="8582296" cy="694027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7395476-283D-BB7A-A508-1753FB2739CA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CC44554B-E67F-EA47-1DE6-A520378D6611}"/>
              </a:ext>
            </a:extLst>
          </p:cNvPr>
          <p:cNvSpPr/>
          <p:nvPr/>
        </p:nvSpPr>
        <p:spPr>
          <a:xfrm>
            <a:off x="172021" y="284094"/>
            <a:ext cx="7943603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JORDI CARRASCO CADENS</a:t>
            </a:r>
          </a:p>
          <a:p>
            <a:pPr algn="ctr"/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CAMPIÓ D'ESPANYA JÚNIOR EN 50 PAPALLONA, 400 ESTIL, 100 PAPALLONA</a:t>
            </a:r>
            <a:endParaRPr lang="en-US" dirty="0">
              <a:solidFill>
                <a:schemeClr val="tx1"/>
              </a:solidFill>
              <a:latin typeface="Aptos"/>
              <a:ea typeface="Calibri"/>
              <a:cs typeface="Calibri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CAMPIÓ D'ESPANYA AMB LA SELECCIÓ CATALANA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4C0A0A-5C73-1E32-A245-B1C6DC671C05}"/>
              </a:ext>
            </a:extLst>
          </p:cNvPr>
          <p:cNvSpPr txBox="1"/>
          <p:nvPr/>
        </p:nvSpPr>
        <p:spPr>
          <a:xfrm>
            <a:off x="169547" y="1692846"/>
            <a:ext cx="290703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CE INEF LLEIDA</a:t>
            </a:r>
            <a:endParaRPr lang="en-US" dirty="0">
              <a:solidFill>
                <a:schemeClr val="bg1"/>
              </a:solidFill>
            </a:endParaRPr>
          </a:p>
          <a:p>
            <a:endParaRPr lang="ca-ES" sz="2400" b="1" dirty="0">
              <a:solidFill>
                <a:schemeClr val="bg1"/>
              </a:solidFill>
              <a:latin typeface="Neue Haas Grotesk Text Pro"/>
            </a:endParaRPr>
          </a:p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CN SABADELL</a:t>
            </a:r>
            <a:endParaRPr lang="ca-ES" sz="2400" b="1" dirty="0">
              <a:solidFill>
                <a:srgbClr val="000000"/>
              </a:solidFill>
              <a:latin typeface="Neue Haas Grotesk Text Pro"/>
            </a:endParaRPr>
          </a:p>
          <a:p>
            <a:pPr algn="ctr"/>
            <a:endParaRPr lang="en-US" dirty="0"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202788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81635-DEE3-3434-7DE0-AB37CFC18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2ACB7-C9C1-DF50-7C94-8EEF7B3C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" r="32927" b="-217"/>
          <a:stretch>
            <a:fillRect/>
          </a:stretch>
        </p:blipFill>
        <p:spPr>
          <a:xfrm>
            <a:off x="3614854" y="3485"/>
            <a:ext cx="8577152" cy="6851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5652F77-00BD-A0F0-CD33-CF44CB0A2356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B6BEC667-83D9-6344-6A12-9357356021D0}"/>
              </a:ext>
            </a:extLst>
          </p:cNvPr>
          <p:cNvSpPr/>
          <p:nvPr/>
        </p:nvSpPr>
        <p:spPr>
          <a:xfrm>
            <a:off x="395045" y="284094"/>
            <a:ext cx="7376751" cy="1203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LAIA ARMENGOL BASSOLS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CAMPIONA D'ESPANYA AUTONÒMIC S15 DE RUGBY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91291-7761-8AEB-2A70-A7047E72EF43}"/>
              </a:ext>
            </a:extLst>
          </p:cNvPr>
          <p:cNvSpPr txBox="1"/>
          <p:nvPr/>
        </p:nvSpPr>
        <p:spPr>
          <a:xfrm>
            <a:off x="531962" y="1718094"/>
            <a:ext cx="277255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Neue Haas Grotesk Text Pro"/>
              </a:rPr>
              <a:t>CE INEF LLEIDA</a:t>
            </a:r>
            <a:endParaRPr lang="en-US" dirty="0"/>
          </a:p>
          <a:p>
            <a:endParaRPr lang="ca-ES" sz="2400" b="1" dirty="0">
              <a:latin typeface="Neue Haas Grotesk Text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929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1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5E9211-9273-665C-2A27-3A25776E9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F32C1C27-E2A4-8397-BE26-B95F3E8D3E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99" y="0"/>
            <a:ext cx="12175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98C7936-91EB-A5DE-3BE8-70345EAAEDC7}"/>
              </a:ext>
            </a:extLst>
          </p:cNvPr>
          <p:cNvSpPr txBox="1"/>
          <p:nvPr/>
        </p:nvSpPr>
        <p:spPr>
          <a:xfrm>
            <a:off x="1713161" y="1076675"/>
            <a:ext cx="8717280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4800" b="1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GALA DE RECONEIXEMENT</a:t>
            </a:r>
            <a:endParaRPr lang="es-ES" sz="4800">
              <a:solidFill>
                <a:schemeClr val="bg1"/>
              </a:solidFill>
              <a:latin typeface="Neue Haas Grotesk Text Pro"/>
              <a:ea typeface="Calibri"/>
              <a:cs typeface="Calibri"/>
            </a:endParaRPr>
          </a:p>
          <a:p>
            <a:pPr algn="ctr"/>
            <a:endParaRPr lang="es-ES" sz="6600">
              <a:latin typeface="TT Commons Bold" panose="02000806030000020004" pitchFamily="2" charset="7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4FC1F2-A2CD-5AE1-2376-8E520C9A278F}"/>
              </a:ext>
            </a:extLst>
          </p:cNvPr>
          <p:cNvSpPr txBox="1"/>
          <p:nvPr/>
        </p:nvSpPr>
        <p:spPr>
          <a:xfrm>
            <a:off x="2649644" y="2069960"/>
            <a:ext cx="6932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>
                <a:solidFill>
                  <a:schemeClr val="bg1"/>
                </a:solidFill>
                <a:latin typeface="Neue Haas Grotesk Text Pro" panose="020B0504020202020204" pitchFamily="34" charset="77"/>
              </a:rPr>
              <a:t>ÈXITS ESPORTIUS</a:t>
            </a:r>
            <a:endParaRPr lang="es-ES" sz="540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9B31144-F679-8CE4-2CCB-7030E7C577E0}"/>
              </a:ext>
            </a:extLst>
          </p:cNvPr>
          <p:cNvSpPr txBox="1"/>
          <p:nvPr/>
        </p:nvSpPr>
        <p:spPr>
          <a:xfrm>
            <a:off x="2649644" y="3754090"/>
            <a:ext cx="7236782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s-ES" sz="3200">
                <a:solidFill>
                  <a:schemeClr val="bg1"/>
                </a:solidFill>
                <a:latin typeface="Neue Haas Grotesk Text Pro" panose="020B0504020202020204" pitchFamily="34" charset="77"/>
              </a:rPr>
              <a:t>CLUBS I ESPORTISTES DE LLEIDA​</a:t>
            </a:r>
          </a:p>
          <a:p>
            <a:pPr algn="ctr" fontAlgn="base"/>
            <a:r>
              <a:rPr lang="es-E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TEMPORADA 2025-2026​</a:t>
            </a:r>
          </a:p>
          <a:p>
            <a:pPr algn="ctr"/>
            <a:endParaRPr sz="2000">
              <a:latin typeface="Neue Haas Grotesk Text Pro" panose="020B0504020202020204" pitchFamily="34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A312243-C0F2-85E9-9817-24C31DE42FD1}"/>
              </a:ext>
            </a:extLst>
          </p:cNvPr>
          <p:cNvCxnSpPr>
            <a:cxnSpLocks/>
          </p:cNvCxnSpPr>
          <p:nvPr/>
        </p:nvCxnSpPr>
        <p:spPr>
          <a:xfrm>
            <a:off x="2227734" y="3419856"/>
            <a:ext cx="7776411" cy="0"/>
          </a:xfrm>
          <a:prstGeom prst="line">
            <a:avLst/>
          </a:prstGeom>
          <a:ln w="28575">
            <a:solidFill>
              <a:srgbClr val="FAEAF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F30F727C-3A58-0614-2918-79822C51F1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80" y="5338856"/>
            <a:ext cx="12204000" cy="15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8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19BAA-6C9D-A12F-BD2F-359955758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2E401-729F-22EC-FFD6-CBAF9D0A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1" t="9768" r="-269" b="24068"/>
          <a:stretch>
            <a:fillRect/>
          </a:stretch>
        </p:blipFill>
        <p:spPr>
          <a:xfrm>
            <a:off x="4442101" y="0"/>
            <a:ext cx="7753645" cy="68548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14BACBD-E9CD-F564-5A5F-9D1DECBE0995}"/>
              </a:ext>
            </a:extLst>
          </p:cNvPr>
          <p:cNvSpPr/>
          <p:nvPr/>
        </p:nvSpPr>
        <p:spPr>
          <a:xfrm>
            <a:off x="0" y="0"/>
            <a:ext cx="451835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241EA5DA-0BCB-A040-3105-4906E8D5EC87}"/>
              </a:ext>
            </a:extLst>
          </p:cNvPr>
          <p:cNvSpPr/>
          <p:nvPr/>
        </p:nvSpPr>
        <p:spPr>
          <a:xfrm>
            <a:off x="269330" y="274802"/>
            <a:ext cx="5682291" cy="10265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" sz="2400" b="1" dirty="0">
                <a:solidFill>
                  <a:schemeClr val="tx1"/>
                </a:solidFill>
                <a:ea typeface="+mn-lt"/>
                <a:cs typeface="+mn-lt"/>
              </a:rPr>
              <a:t>CLUB TIR OLÍMPIC LLEIDA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ca" dirty="0">
                <a:solidFill>
                  <a:schemeClr val="tx1"/>
                </a:solidFill>
                <a:highlight>
                  <a:srgbClr val="FFFFFF"/>
                </a:highlight>
                <a:latin typeface="Aptos"/>
                <a:ea typeface="Calibri"/>
                <a:cs typeface="Calibri"/>
              </a:rPr>
              <a:t>CAMPIONS D'ESPANYA RECORREGUTS DE TIR – OPEN</a:t>
            </a:r>
            <a:endParaRPr lang="en-US" dirty="0">
              <a:solidFill>
                <a:schemeClr val="tx1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20088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E54AD-4DBE-EAFE-13D3-60EFA4E3F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41F9E-6846-6A54-F386-EFDDBDAD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1" r="1733" b="-12"/>
          <a:stretch>
            <a:fillRect/>
          </a:stretch>
        </p:blipFill>
        <p:spPr>
          <a:xfrm>
            <a:off x="3614855" y="0"/>
            <a:ext cx="8577118" cy="685863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5EA5926-7689-F043-7F27-20341D7614B6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50116999-055D-9806-1F13-F9DFBDCBCE56}"/>
              </a:ext>
            </a:extLst>
          </p:cNvPr>
          <p:cNvSpPr/>
          <p:nvPr/>
        </p:nvSpPr>
        <p:spPr>
          <a:xfrm>
            <a:off x="538818" y="284094"/>
            <a:ext cx="6777461" cy="10265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" sz="2400" b="1">
                <a:solidFill>
                  <a:schemeClr val="tx1"/>
                </a:solidFill>
                <a:ea typeface="+mn-lt"/>
                <a:cs typeface="+mn-lt"/>
              </a:rPr>
              <a:t>CLUB ESPORTIU LLEIDA SKI&amp;WAKE</a:t>
            </a:r>
            <a:endParaRPr lang="en-US" b="1">
              <a:solidFill>
                <a:schemeClr val="tx1"/>
              </a:solidFill>
            </a:endParaRPr>
          </a:p>
          <a:p>
            <a:pPr algn="ctr"/>
            <a:r>
              <a:rPr lang="ca">
                <a:solidFill>
                  <a:schemeClr val="tx1"/>
                </a:solidFill>
                <a:ea typeface="+mn-lt"/>
                <a:cs typeface="+mn-lt"/>
              </a:rPr>
              <a:t>CAMPIONS D’ESPANYA D’ESQUÍ NÀUTIC 2025</a:t>
            </a:r>
            <a:endParaRPr lang="en-US">
              <a:solidFill>
                <a:schemeClr val="tx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08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1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60E9A5-F364-7052-2B09-02C203653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8388D211-2F0A-B2CF-F3CB-69DB69C565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99" y="0"/>
            <a:ext cx="12175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1C4F388-E994-970C-2773-73DE8E22692D}"/>
              </a:ext>
            </a:extLst>
          </p:cNvPr>
          <p:cNvSpPr txBox="1"/>
          <p:nvPr/>
        </p:nvSpPr>
        <p:spPr>
          <a:xfrm>
            <a:off x="1763961" y="2366995"/>
            <a:ext cx="8717280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4800" b="1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ESPORTISTES </a:t>
            </a:r>
          </a:p>
          <a:p>
            <a:pPr algn="ctr"/>
            <a:endParaRPr lang="es-ES" sz="6600">
              <a:latin typeface="TT Commons Bold" panose="02000806030000020004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439D22B-DCE4-17C8-3C9A-951A354DD5FF}"/>
              </a:ext>
            </a:extLst>
          </p:cNvPr>
          <p:cNvCxnSpPr>
            <a:cxnSpLocks/>
          </p:cNvCxnSpPr>
          <p:nvPr/>
        </p:nvCxnSpPr>
        <p:spPr>
          <a:xfrm>
            <a:off x="2227734" y="3419856"/>
            <a:ext cx="7776411" cy="0"/>
          </a:xfrm>
          <a:prstGeom prst="line">
            <a:avLst/>
          </a:prstGeom>
          <a:ln w="28575">
            <a:solidFill>
              <a:srgbClr val="FAEAF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270713E3-87BC-EEA1-93A0-DFD6B61F74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80" y="5338856"/>
            <a:ext cx="12204000" cy="15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21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98993-759D-40C2-F3CE-577F3C7F0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ABA64-1AC1-0E65-1A6E-793C1FA40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483" y="0"/>
            <a:ext cx="10332203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A5FB988-C9DA-C069-CD7F-F187BC1C2890}"/>
              </a:ext>
            </a:extLst>
          </p:cNvPr>
          <p:cNvSpPr/>
          <p:nvPr/>
        </p:nvSpPr>
        <p:spPr>
          <a:xfrm>
            <a:off x="0" y="0"/>
            <a:ext cx="3616960" cy="6858000"/>
          </a:xfrm>
          <a:prstGeom prst="rect">
            <a:avLst/>
          </a:prstGeom>
          <a:solidFill>
            <a:srgbClr val="8411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2">
            <a:extLst>
              <a:ext uri="{FF2B5EF4-FFF2-40B4-BE49-F238E27FC236}">
                <a16:creationId xmlns:a16="http://schemas.microsoft.com/office/drawing/2014/main" id="{2E789D57-0814-9D8B-49BB-A2DB8C7D9DE8}"/>
              </a:ext>
            </a:extLst>
          </p:cNvPr>
          <p:cNvSpPr/>
          <p:nvPr/>
        </p:nvSpPr>
        <p:spPr>
          <a:xfrm>
            <a:off x="529525" y="197830"/>
            <a:ext cx="8783804" cy="1447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rtl="0"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543E4-1176-5FB9-9F1D-43A7E7FE7C16}"/>
              </a:ext>
            </a:extLst>
          </p:cNvPr>
          <p:cNvSpPr txBox="1"/>
          <p:nvPr/>
        </p:nvSpPr>
        <p:spPr>
          <a:xfrm>
            <a:off x="237780" y="160731"/>
            <a:ext cx="882482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ALAN PADILLA MORENO</a:t>
            </a:r>
            <a:endParaRPr lang="en-US" sz="2400" dirty="0"/>
          </a:p>
          <a:p>
            <a:pPr algn="ctr"/>
            <a:r>
              <a:rPr lang="en-US" sz="1600" dirty="0"/>
              <a:t>CAMPIÓ D'ESPANYA DESCENS AIGÜES BRAVES CLÀSSICA 1R C1 HOME SÈNIOR</a:t>
            </a:r>
          </a:p>
          <a:p>
            <a:pPr algn="ctr"/>
            <a:r>
              <a:rPr lang="en-US" sz="1600" dirty="0"/>
              <a:t>CAMPIÓ D'ESPANYA DESCENS AIGÜES BRAVES CLÀSSICA 1R C2 HOME SÈNIOR</a:t>
            </a:r>
          </a:p>
          <a:p>
            <a:pPr algn="ctr"/>
            <a:r>
              <a:rPr lang="en-US" sz="1600" dirty="0"/>
              <a:t>CAMPIÓ D'ESPANYA DESCENS AIGÜES BRAVES SPRINT 1R C1 HOME SÈNIOR</a:t>
            </a:r>
          </a:p>
          <a:p>
            <a:pPr algn="ctr"/>
            <a:r>
              <a:rPr lang="en-US" sz="1600" dirty="0"/>
              <a:t>CAMPIÓ D'ESPANYA DESCENS AIGÜES BRAVES SPRINT 1R C2 HOME SÈNIOR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360C53-CE65-3FB9-F50C-427CBA95DFC5}"/>
              </a:ext>
            </a:extLst>
          </p:cNvPr>
          <p:cNvSpPr txBox="1"/>
          <p:nvPr/>
        </p:nvSpPr>
        <p:spPr>
          <a:xfrm>
            <a:off x="460075" y="1861868"/>
            <a:ext cx="270294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 i="0" u="none" strike="noStrike" baseline="0" dirty="0">
                <a:solidFill>
                  <a:schemeClr val="bg1"/>
                </a:solidFill>
                <a:latin typeface="Neue Haas Grotesk Text Pro"/>
              </a:rPr>
              <a:t> SÍCORIS CLUB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291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845</Words>
  <Application>Microsoft Office PowerPoint</Application>
  <PresentationFormat>Pantalla panoràmica</PresentationFormat>
  <Paragraphs>193</Paragraphs>
  <Slides>57</Slides>
  <Notes>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57</vt:i4>
      </vt:variant>
    </vt:vector>
  </HeadingPairs>
  <TitlesOfParts>
    <vt:vector size="64" baseType="lpstr">
      <vt:lpstr>Aptos</vt:lpstr>
      <vt:lpstr>Aptos Display</vt:lpstr>
      <vt:lpstr>Arial</vt:lpstr>
      <vt:lpstr>Calibri</vt:lpstr>
      <vt:lpstr>Neue Haas Grotesk Text Pro</vt:lpstr>
      <vt:lpstr>TT Commons Bold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Mariona Badia i Borras</dc:creator>
  <cp:lastModifiedBy>Rafa Cano Martin</cp:lastModifiedBy>
  <cp:revision>497</cp:revision>
  <dcterms:created xsi:type="dcterms:W3CDTF">2025-07-07T09:22:14Z</dcterms:created>
  <dcterms:modified xsi:type="dcterms:W3CDTF">2026-06-17T11:58:15Z</dcterms:modified>
</cp:coreProperties>
</file>