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60" r:id="rId7"/>
    <p:sldId id="274" r:id="rId8"/>
  </p:sldIdLst>
  <p:sldSz cx="12192000" cy="6858000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 Light" panose="020B0604020202020204" charset="0"/>
      <p:regular r:id="rId14"/>
      <p:bold r:id="rId15"/>
      <p:italic r:id="rId16"/>
      <p:boldItalic r:id="rId17"/>
    </p:embeddedFont>
    <p:embeddedFont>
      <p:font typeface="Libre Franklin Medium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iengsudeLHsSC38qjjDBqOQBdW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65CF98-04E6-4B8A-AC82-60CD714B7056}" v="15" dt="2023-02-02T08:01:45.133"/>
  </p1510:revLst>
</p1510:revInfo>
</file>

<file path=ppt/tableStyles.xml><?xml version="1.0" encoding="utf-8"?>
<a:tblStyleLst xmlns:a="http://schemas.openxmlformats.org/drawingml/2006/main" def="{6F012622-F64B-473B-8E5D-AFE4DD06377F}">
  <a:tblStyle styleId="{6F012622-F64B-473B-8E5D-AFE4DD0637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3EE448-AE84-42CB-93BE-512463FE7A8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72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7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Creus Grífol" userId="de0d37a5-7357-4165-afb8-e9e13a6852a7" providerId="ADAL" clId="{9965CF98-04E6-4B8A-AC82-60CD714B7056}"/>
    <pc:docChg chg="undo custSel delSld modSld">
      <pc:chgData name="David Creus Grífol" userId="de0d37a5-7357-4165-afb8-e9e13a6852a7" providerId="ADAL" clId="{9965CF98-04E6-4B8A-AC82-60CD714B7056}" dt="2023-02-02T08:01:54.641" v="123" actId="1076"/>
      <pc:docMkLst>
        <pc:docMk/>
      </pc:docMkLst>
      <pc:sldChg chg="addSp modSp">
        <pc:chgData name="David Creus Grífol" userId="de0d37a5-7357-4165-afb8-e9e13a6852a7" providerId="ADAL" clId="{9965CF98-04E6-4B8A-AC82-60CD714B7056}" dt="2023-02-02T08:01:07.513" v="118" actId="1076"/>
        <pc:sldMkLst>
          <pc:docMk/>
          <pc:sldMk cId="0" sldId="256"/>
        </pc:sldMkLst>
        <pc:spChg chg="add mod">
          <ac:chgData name="David Creus Grífol" userId="de0d37a5-7357-4165-afb8-e9e13a6852a7" providerId="ADAL" clId="{9965CF98-04E6-4B8A-AC82-60CD714B7056}" dt="2023-02-02T08:01:07.513" v="118" actId="1076"/>
          <ac:spMkLst>
            <pc:docMk/>
            <pc:sldMk cId="0" sldId="256"/>
            <ac:spMk id="2" creationId="{9FE24F00-86CB-4D97-80C9-1984B155AAC6}"/>
          </ac:spMkLst>
        </pc:spChg>
        <pc:spChg chg="mod">
          <ac:chgData name="David Creus Grífol" userId="de0d37a5-7357-4165-afb8-e9e13a6852a7" providerId="ADAL" clId="{9965CF98-04E6-4B8A-AC82-60CD714B7056}" dt="2023-02-02T08:00:51.549" v="112"/>
          <ac:spMkLst>
            <pc:docMk/>
            <pc:sldMk cId="0" sldId="256"/>
            <ac:spMk id="118" creationId="{00000000-0000-0000-0000-000000000000}"/>
          </ac:spMkLst>
        </pc:spChg>
        <pc:picChg chg="mod">
          <ac:chgData name="David Creus Grífol" userId="de0d37a5-7357-4165-afb8-e9e13a6852a7" providerId="ADAL" clId="{9965CF98-04E6-4B8A-AC82-60CD714B7056}" dt="2023-02-02T07:50:34.377" v="3"/>
          <ac:picMkLst>
            <pc:docMk/>
            <pc:sldMk cId="0" sldId="256"/>
            <ac:picMk id="116" creationId="{00000000-0000-0000-0000-000000000000}"/>
          </ac:picMkLst>
        </pc:picChg>
        <pc:picChg chg="mod">
          <ac:chgData name="David Creus Grífol" userId="de0d37a5-7357-4165-afb8-e9e13a6852a7" providerId="ADAL" clId="{9965CF98-04E6-4B8A-AC82-60CD714B7056}" dt="2023-02-02T07:50:25.909" v="2" actId="1076"/>
          <ac:picMkLst>
            <pc:docMk/>
            <pc:sldMk cId="0" sldId="256"/>
            <ac:picMk id="117" creationId="{00000000-0000-0000-0000-000000000000}"/>
          </ac:picMkLst>
        </pc:picChg>
      </pc:sldChg>
      <pc:sldChg chg="del">
        <pc:chgData name="David Creus Grífol" userId="de0d37a5-7357-4165-afb8-e9e13a6852a7" providerId="ADAL" clId="{9965CF98-04E6-4B8A-AC82-60CD714B7056}" dt="2023-02-02T07:50:37.986" v="4" actId="2696"/>
        <pc:sldMkLst>
          <pc:docMk/>
          <pc:sldMk cId="0" sldId="257"/>
        </pc:sldMkLst>
      </pc:sldChg>
      <pc:sldChg chg="delSp modSp">
        <pc:chgData name="David Creus Grífol" userId="de0d37a5-7357-4165-afb8-e9e13a6852a7" providerId="ADAL" clId="{9965CF98-04E6-4B8A-AC82-60CD714B7056}" dt="2023-02-02T07:58:45.323" v="95" actId="1076"/>
        <pc:sldMkLst>
          <pc:docMk/>
          <pc:sldMk cId="0" sldId="258"/>
        </pc:sldMkLst>
        <pc:spChg chg="mod">
          <ac:chgData name="David Creus Grífol" userId="de0d37a5-7357-4165-afb8-e9e13a6852a7" providerId="ADAL" clId="{9965CF98-04E6-4B8A-AC82-60CD714B7056}" dt="2023-02-02T07:50:47.945" v="9" actId="20577"/>
          <ac:spMkLst>
            <pc:docMk/>
            <pc:sldMk cId="0" sldId="258"/>
            <ac:spMk id="136" creationId="{00000000-0000-0000-0000-000000000000}"/>
          </ac:spMkLst>
        </pc:spChg>
        <pc:picChg chg="del">
          <ac:chgData name="David Creus Grífol" userId="de0d37a5-7357-4165-afb8-e9e13a6852a7" providerId="ADAL" clId="{9965CF98-04E6-4B8A-AC82-60CD714B7056}" dt="2023-02-02T07:58:01.602" v="91" actId="478"/>
          <ac:picMkLst>
            <pc:docMk/>
            <pc:sldMk cId="0" sldId="258"/>
            <ac:picMk id="135" creationId="{00000000-0000-0000-0000-000000000000}"/>
          </ac:picMkLst>
        </pc:picChg>
        <pc:picChg chg="mod">
          <ac:chgData name="David Creus Grífol" userId="de0d37a5-7357-4165-afb8-e9e13a6852a7" providerId="ADAL" clId="{9965CF98-04E6-4B8A-AC82-60CD714B7056}" dt="2023-02-02T07:58:45.323" v="95" actId="1076"/>
          <ac:picMkLst>
            <pc:docMk/>
            <pc:sldMk cId="0" sldId="258"/>
            <ac:picMk id="137" creationId="{00000000-0000-0000-0000-000000000000}"/>
          </ac:picMkLst>
        </pc:picChg>
        <pc:picChg chg="mod">
          <ac:chgData name="David Creus Grífol" userId="de0d37a5-7357-4165-afb8-e9e13a6852a7" providerId="ADAL" clId="{9965CF98-04E6-4B8A-AC82-60CD714B7056}" dt="2023-02-02T07:58:32.827" v="94" actId="14100"/>
          <ac:picMkLst>
            <pc:docMk/>
            <pc:sldMk cId="0" sldId="258"/>
            <ac:picMk id="138" creationId="{00000000-0000-0000-0000-000000000000}"/>
          </ac:picMkLst>
        </pc:picChg>
      </pc:sldChg>
      <pc:sldChg chg="del">
        <pc:chgData name="David Creus Grífol" userId="de0d37a5-7357-4165-afb8-e9e13a6852a7" providerId="ADAL" clId="{9965CF98-04E6-4B8A-AC82-60CD714B7056}" dt="2023-02-02T07:50:59.417" v="10" actId="2696"/>
        <pc:sldMkLst>
          <pc:docMk/>
          <pc:sldMk cId="0" sldId="259"/>
        </pc:sldMkLst>
      </pc:sldChg>
      <pc:sldChg chg="delSp modSp">
        <pc:chgData name="David Creus Grífol" userId="de0d37a5-7357-4165-afb8-e9e13a6852a7" providerId="ADAL" clId="{9965CF98-04E6-4B8A-AC82-60CD714B7056}" dt="2023-02-02T07:59:57.156" v="107" actId="207"/>
        <pc:sldMkLst>
          <pc:docMk/>
          <pc:sldMk cId="0" sldId="260"/>
        </pc:sldMkLst>
        <pc:spChg chg="del">
          <ac:chgData name="David Creus Grífol" userId="de0d37a5-7357-4165-afb8-e9e13a6852a7" providerId="ADAL" clId="{9965CF98-04E6-4B8A-AC82-60CD714B7056}" dt="2023-02-02T07:51:15.557" v="16" actId="478"/>
          <ac:spMkLst>
            <pc:docMk/>
            <pc:sldMk cId="0" sldId="260"/>
            <ac:spMk id="156" creationId="{00000000-0000-0000-0000-000000000000}"/>
          </ac:spMkLst>
        </pc:spChg>
        <pc:spChg chg="del mod">
          <ac:chgData name="David Creus Grífol" userId="de0d37a5-7357-4165-afb8-e9e13a6852a7" providerId="ADAL" clId="{9965CF98-04E6-4B8A-AC82-60CD714B7056}" dt="2023-02-02T07:51:13.868" v="15" actId="478"/>
          <ac:spMkLst>
            <pc:docMk/>
            <pc:sldMk cId="0" sldId="260"/>
            <ac:spMk id="161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9:57.156" v="107" actId="207"/>
          <ac:spMkLst>
            <pc:docMk/>
            <pc:sldMk cId="0" sldId="260"/>
            <ac:spMk id="162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64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65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66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67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68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9:27.972" v="105" actId="20577"/>
          <ac:spMkLst>
            <pc:docMk/>
            <pc:sldMk cId="0" sldId="260"/>
            <ac:spMk id="169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70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2:59.704" v="76" actId="1076"/>
          <ac:spMkLst>
            <pc:docMk/>
            <pc:sldMk cId="0" sldId="260"/>
            <ac:spMk id="171" creationId="{00000000-0000-0000-0000-000000000000}"/>
          </ac:spMkLst>
        </pc:spChg>
        <pc:spChg chg="mod">
          <ac:chgData name="David Creus Grífol" userId="de0d37a5-7357-4165-afb8-e9e13a6852a7" providerId="ADAL" clId="{9965CF98-04E6-4B8A-AC82-60CD714B7056}" dt="2023-02-02T07:59:03.235" v="99" actId="6549"/>
          <ac:spMkLst>
            <pc:docMk/>
            <pc:sldMk cId="0" sldId="260"/>
            <ac:spMk id="172" creationId="{00000000-0000-0000-0000-000000000000}"/>
          </ac:spMkLst>
        </pc:spChg>
        <pc:grpChg chg="mod">
          <ac:chgData name="David Creus Grífol" userId="de0d37a5-7357-4165-afb8-e9e13a6852a7" providerId="ADAL" clId="{9965CF98-04E6-4B8A-AC82-60CD714B7056}" dt="2023-02-02T07:52:59.704" v="76" actId="1076"/>
          <ac:grpSpMkLst>
            <pc:docMk/>
            <pc:sldMk cId="0" sldId="260"/>
            <ac:grpSpMk id="157" creationId="{00000000-0000-0000-0000-000000000000}"/>
          </ac:grpSpMkLst>
        </pc:grpChg>
        <pc:picChg chg="del mod">
          <ac:chgData name="David Creus Grífol" userId="de0d37a5-7357-4165-afb8-e9e13a6852a7" providerId="ADAL" clId="{9965CF98-04E6-4B8A-AC82-60CD714B7056}" dt="2023-02-02T07:53:03.766" v="77" actId="478"/>
          <ac:picMkLst>
            <pc:docMk/>
            <pc:sldMk cId="0" sldId="260"/>
            <ac:picMk id="155" creationId="{00000000-0000-0000-0000-000000000000}"/>
          </ac:picMkLst>
        </pc:picChg>
      </pc:sldChg>
      <pc:sldChg chg="del">
        <pc:chgData name="David Creus Grífol" userId="de0d37a5-7357-4165-afb8-e9e13a6852a7" providerId="ADAL" clId="{9965CF98-04E6-4B8A-AC82-60CD714B7056}" dt="2023-02-02T07:51:37.811" v="17" actId="2696"/>
        <pc:sldMkLst>
          <pc:docMk/>
          <pc:sldMk cId="0" sldId="261"/>
        </pc:sldMkLst>
      </pc:sldChg>
      <pc:sldChg chg="del">
        <pc:chgData name="David Creus Grífol" userId="de0d37a5-7357-4165-afb8-e9e13a6852a7" providerId="ADAL" clId="{9965CF98-04E6-4B8A-AC82-60CD714B7056}" dt="2023-02-02T07:51:37.833" v="18" actId="2696"/>
        <pc:sldMkLst>
          <pc:docMk/>
          <pc:sldMk cId="0" sldId="262"/>
        </pc:sldMkLst>
      </pc:sldChg>
      <pc:sldChg chg="del">
        <pc:chgData name="David Creus Grífol" userId="de0d37a5-7357-4165-afb8-e9e13a6852a7" providerId="ADAL" clId="{9965CF98-04E6-4B8A-AC82-60CD714B7056}" dt="2023-02-02T07:51:37.833" v="19" actId="2696"/>
        <pc:sldMkLst>
          <pc:docMk/>
          <pc:sldMk cId="0" sldId="263"/>
        </pc:sldMkLst>
      </pc:sldChg>
      <pc:sldChg chg="del">
        <pc:chgData name="David Creus Grífol" userId="de0d37a5-7357-4165-afb8-e9e13a6852a7" providerId="ADAL" clId="{9965CF98-04E6-4B8A-AC82-60CD714B7056}" dt="2023-02-02T07:51:37.849" v="20" actId="2696"/>
        <pc:sldMkLst>
          <pc:docMk/>
          <pc:sldMk cId="0" sldId="264"/>
        </pc:sldMkLst>
      </pc:sldChg>
      <pc:sldChg chg="del">
        <pc:chgData name="David Creus Grífol" userId="de0d37a5-7357-4165-afb8-e9e13a6852a7" providerId="ADAL" clId="{9965CF98-04E6-4B8A-AC82-60CD714B7056}" dt="2023-02-02T07:51:37.865" v="21" actId="2696"/>
        <pc:sldMkLst>
          <pc:docMk/>
          <pc:sldMk cId="0" sldId="265"/>
        </pc:sldMkLst>
      </pc:sldChg>
      <pc:sldChg chg="del">
        <pc:chgData name="David Creus Grífol" userId="de0d37a5-7357-4165-afb8-e9e13a6852a7" providerId="ADAL" clId="{9965CF98-04E6-4B8A-AC82-60CD714B7056}" dt="2023-02-02T07:51:37.865" v="22" actId="2696"/>
        <pc:sldMkLst>
          <pc:docMk/>
          <pc:sldMk cId="0" sldId="266"/>
        </pc:sldMkLst>
      </pc:sldChg>
      <pc:sldChg chg="del">
        <pc:chgData name="David Creus Grífol" userId="de0d37a5-7357-4165-afb8-e9e13a6852a7" providerId="ADAL" clId="{9965CF98-04E6-4B8A-AC82-60CD714B7056}" dt="2023-02-02T07:51:37.880" v="23" actId="2696"/>
        <pc:sldMkLst>
          <pc:docMk/>
          <pc:sldMk cId="0" sldId="267"/>
        </pc:sldMkLst>
      </pc:sldChg>
      <pc:sldChg chg="del">
        <pc:chgData name="David Creus Grífol" userId="de0d37a5-7357-4165-afb8-e9e13a6852a7" providerId="ADAL" clId="{9965CF98-04E6-4B8A-AC82-60CD714B7056}" dt="2023-02-02T07:51:37.912" v="24" actId="2696"/>
        <pc:sldMkLst>
          <pc:docMk/>
          <pc:sldMk cId="0" sldId="268"/>
        </pc:sldMkLst>
      </pc:sldChg>
      <pc:sldChg chg="del">
        <pc:chgData name="David Creus Grífol" userId="de0d37a5-7357-4165-afb8-e9e13a6852a7" providerId="ADAL" clId="{9965CF98-04E6-4B8A-AC82-60CD714B7056}" dt="2023-02-02T07:51:37.927" v="25" actId="2696"/>
        <pc:sldMkLst>
          <pc:docMk/>
          <pc:sldMk cId="0" sldId="269"/>
        </pc:sldMkLst>
      </pc:sldChg>
      <pc:sldChg chg="del">
        <pc:chgData name="David Creus Grífol" userId="de0d37a5-7357-4165-afb8-e9e13a6852a7" providerId="ADAL" clId="{9965CF98-04E6-4B8A-AC82-60CD714B7056}" dt="2023-02-02T07:51:37.934" v="26" actId="2696"/>
        <pc:sldMkLst>
          <pc:docMk/>
          <pc:sldMk cId="0" sldId="270"/>
        </pc:sldMkLst>
      </pc:sldChg>
      <pc:sldChg chg="del">
        <pc:chgData name="David Creus Grífol" userId="de0d37a5-7357-4165-afb8-e9e13a6852a7" providerId="ADAL" clId="{9965CF98-04E6-4B8A-AC82-60CD714B7056}" dt="2023-02-02T07:51:37.949" v="27" actId="2696"/>
        <pc:sldMkLst>
          <pc:docMk/>
          <pc:sldMk cId="0" sldId="271"/>
        </pc:sldMkLst>
      </pc:sldChg>
      <pc:sldChg chg="del">
        <pc:chgData name="David Creus Grífol" userId="de0d37a5-7357-4165-afb8-e9e13a6852a7" providerId="ADAL" clId="{9965CF98-04E6-4B8A-AC82-60CD714B7056}" dt="2023-02-02T07:51:37.949" v="28" actId="2696"/>
        <pc:sldMkLst>
          <pc:docMk/>
          <pc:sldMk cId="0" sldId="272"/>
        </pc:sldMkLst>
      </pc:sldChg>
      <pc:sldChg chg="del">
        <pc:chgData name="David Creus Grífol" userId="de0d37a5-7357-4165-afb8-e9e13a6852a7" providerId="ADAL" clId="{9965CF98-04E6-4B8A-AC82-60CD714B7056}" dt="2023-02-02T07:51:37.965" v="29" actId="2696"/>
        <pc:sldMkLst>
          <pc:docMk/>
          <pc:sldMk cId="0" sldId="273"/>
        </pc:sldMkLst>
      </pc:sldChg>
      <pc:sldChg chg="addSp modSp">
        <pc:chgData name="David Creus Grífol" userId="de0d37a5-7357-4165-afb8-e9e13a6852a7" providerId="ADAL" clId="{9965CF98-04E6-4B8A-AC82-60CD714B7056}" dt="2023-02-02T08:01:54.641" v="123" actId="1076"/>
        <pc:sldMkLst>
          <pc:docMk/>
          <pc:sldMk cId="0" sldId="274"/>
        </pc:sldMkLst>
        <pc:spChg chg="add mod">
          <ac:chgData name="David Creus Grífol" userId="de0d37a5-7357-4165-afb8-e9e13a6852a7" providerId="ADAL" clId="{9965CF98-04E6-4B8A-AC82-60CD714B7056}" dt="2023-02-02T08:01:54.641" v="123" actId="1076"/>
          <ac:spMkLst>
            <pc:docMk/>
            <pc:sldMk cId="0" sldId="274"/>
            <ac:spMk id="2" creationId="{9506B772-BAE5-4D16-8944-B4C9D48C8AC7}"/>
          </ac:spMkLst>
        </pc:spChg>
        <pc:spChg chg="mod">
          <ac:chgData name="David Creus Grífol" userId="de0d37a5-7357-4165-afb8-e9e13a6852a7" providerId="ADAL" clId="{9965CF98-04E6-4B8A-AC82-60CD714B7056}" dt="2023-02-02T08:00:35.626" v="109" actId="108"/>
          <ac:spMkLst>
            <pc:docMk/>
            <pc:sldMk cId="0" sldId="274"/>
            <ac:spMk id="303" creationId="{00000000-0000-0000-0000-000000000000}"/>
          </ac:spMkLst>
        </pc:spChg>
        <pc:picChg chg="add mod">
          <ac:chgData name="David Creus Grífol" userId="de0d37a5-7357-4165-afb8-e9e13a6852a7" providerId="ADAL" clId="{9965CF98-04E6-4B8A-AC82-60CD714B7056}" dt="2023-02-02T07:52:41.979" v="72" actId="1440"/>
          <ac:picMkLst>
            <pc:docMk/>
            <pc:sldMk cId="0" sldId="274"/>
            <ac:picMk id="6" creationId="{479EA55F-1A07-43E1-BEA2-9EDE54FED964}"/>
          </ac:picMkLst>
        </pc:picChg>
        <pc:picChg chg="mod">
          <ac:chgData name="David Creus Grífol" userId="de0d37a5-7357-4165-afb8-e9e13a6852a7" providerId="ADAL" clId="{9965CF98-04E6-4B8A-AC82-60CD714B7056}" dt="2023-02-02T07:53:26.202" v="79" actId="1076"/>
          <ac:picMkLst>
            <pc:docMk/>
            <pc:sldMk cId="0" sldId="274"/>
            <ac:picMk id="302" creationId="{00000000-0000-0000-0000-000000000000}"/>
          </ac:picMkLst>
        </pc:picChg>
        <pc:picChg chg="mod">
          <ac:chgData name="David Creus Grífol" userId="de0d37a5-7357-4165-afb8-e9e13a6852a7" providerId="ADAL" clId="{9965CF98-04E6-4B8A-AC82-60CD714B7056}" dt="2023-02-02T07:57:14.283" v="86"/>
          <ac:picMkLst>
            <pc:docMk/>
            <pc:sldMk cId="0" sldId="274"/>
            <ac:picMk id="304" creationId="{00000000-0000-0000-0000-000000000000}"/>
          </ac:picMkLst>
        </pc:picChg>
      </pc:sldChg>
      <pc:sldChg chg="modSp del">
        <pc:chgData name="David Creus Grífol" userId="de0d37a5-7357-4165-afb8-e9e13a6852a7" providerId="ADAL" clId="{9965CF98-04E6-4B8A-AC82-60CD714B7056}" dt="2023-02-02T07:53:22.699" v="78" actId="2696"/>
        <pc:sldMkLst>
          <pc:docMk/>
          <pc:sldMk cId="0" sldId="275"/>
        </pc:sldMkLst>
        <pc:spChg chg="mod">
          <ac:chgData name="David Creus Grífol" userId="de0d37a5-7357-4165-afb8-e9e13a6852a7" providerId="ADAL" clId="{9965CF98-04E6-4B8A-AC82-60CD714B7056}" dt="2023-02-02T07:51:54.473" v="32" actId="6549"/>
          <ac:spMkLst>
            <pc:docMk/>
            <pc:sldMk cId="0" sldId="275"/>
            <ac:spMk id="311" creationId="{00000000-0000-0000-0000-000000000000}"/>
          </ac:spMkLst>
        </pc:spChg>
        <pc:picChg chg="mod">
          <ac:chgData name="David Creus Grífol" userId="de0d37a5-7357-4165-afb8-e9e13a6852a7" providerId="ADAL" clId="{9965CF98-04E6-4B8A-AC82-60CD714B7056}" dt="2023-02-02T07:52:14.232" v="65" actId="14100"/>
          <ac:picMkLst>
            <pc:docMk/>
            <pc:sldMk cId="0" sldId="275"/>
            <ac:picMk id="312" creationId="{00000000-0000-0000-0000-000000000000}"/>
          </ac:picMkLst>
        </pc:picChg>
      </pc:sldChg>
      <pc:sldChg chg="del">
        <pc:chgData name="David Creus Grífol" userId="de0d37a5-7357-4165-afb8-e9e13a6852a7" providerId="ADAL" clId="{9965CF98-04E6-4B8A-AC82-60CD714B7056}" dt="2023-02-02T07:52:05.589" v="33" actId="2696"/>
        <pc:sldMkLst>
          <pc:docMk/>
          <pc:sldMk cId="0" sldId="276"/>
        </pc:sldMkLst>
      </pc:sldChg>
      <pc:sldChg chg="del">
        <pc:chgData name="David Creus Grífol" userId="de0d37a5-7357-4165-afb8-e9e13a6852a7" providerId="ADAL" clId="{9965CF98-04E6-4B8A-AC82-60CD714B7056}" dt="2023-02-02T07:52:05.589" v="34" actId="2696"/>
        <pc:sldMkLst>
          <pc:docMk/>
          <pc:sldMk cId="0" sldId="277"/>
        </pc:sldMkLst>
      </pc:sldChg>
      <pc:sldChg chg="del">
        <pc:chgData name="David Creus Grífol" userId="de0d37a5-7357-4165-afb8-e9e13a6852a7" providerId="ADAL" clId="{9965CF98-04E6-4B8A-AC82-60CD714B7056}" dt="2023-02-02T07:52:05.604" v="35" actId="2696"/>
        <pc:sldMkLst>
          <pc:docMk/>
          <pc:sldMk cId="0" sldId="278"/>
        </pc:sldMkLst>
      </pc:sldChg>
      <pc:sldChg chg="del">
        <pc:chgData name="David Creus Grífol" userId="de0d37a5-7357-4165-afb8-e9e13a6852a7" providerId="ADAL" clId="{9965CF98-04E6-4B8A-AC82-60CD714B7056}" dt="2023-02-02T07:52:05.636" v="36" actId="2696"/>
        <pc:sldMkLst>
          <pc:docMk/>
          <pc:sldMk cId="0" sldId="279"/>
        </pc:sldMkLst>
      </pc:sldChg>
      <pc:sldChg chg="del">
        <pc:chgData name="David Creus Grífol" userId="de0d37a5-7357-4165-afb8-e9e13a6852a7" providerId="ADAL" clId="{9965CF98-04E6-4B8A-AC82-60CD714B7056}" dt="2023-02-02T07:52:05.651" v="37" actId="2696"/>
        <pc:sldMkLst>
          <pc:docMk/>
          <pc:sldMk cId="0" sldId="280"/>
        </pc:sldMkLst>
      </pc:sldChg>
      <pc:sldChg chg="del">
        <pc:chgData name="David Creus Grífol" userId="de0d37a5-7357-4165-afb8-e9e13a6852a7" providerId="ADAL" clId="{9965CF98-04E6-4B8A-AC82-60CD714B7056}" dt="2023-02-02T07:52:05.667" v="38" actId="2696"/>
        <pc:sldMkLst>
          <pc:docMk/>
          <pc:sldMk cId="0" sldId="281"/>
        </pc:sldMkLst>
      </pc:sldChg>
      <pc:sldChg chg="del">
        <pc:chgData name="David Creus Grífol" userId="de0d37a5-7357-4165-afb8-e9e13a6852a7" providerId="ADAL" clId="{9965CF98-04E6-4B8A-AC82-60CD714B7056}" dt="2023-02-02T07:52:05.689" v="39" actId="2696"/>
        <pc:sldMkLst>
          <pc:docMk/>
          <pc:sldMk cId="0" sldId="282"/>
        </pc:sldMkLst>
      </pc:sldChg>
      <pc:sldChg chg="del">
        <pc:chgData name="David Creus Grífol" userId="de0d37a5-7357-4165-afb8-e9e13a6852a7" providerId="ADAL" clId="{9965CF98-04E6-4B8A-AC82-60CD714B7056}" dt="2023-02-02T07:52:05.705" v="40" actId="2696"/>
        <pc:sldMkLst>
          <pc:docMk/>
          <pc:sldMk cId="0" sldId="283"/>
        </pc:sldMkLst>
      </pc:sldChg>
      <pc:sldChg chg="del">
        <pc:chgData name="David Creus Grífol" userId="de0d37a5-7357-4165-afb8-e9e13a6852a7" providerId="ADAL" clId="{9965CF98-04E6-4B8A-AC82-60CD714B7056}" dt="2023-02-02T07:52:05.736" v="41" actId="2696"/>
        <pc:sldMkLst>
          <pc:docMk/>
          <pc:sldMk cId="0" sldId="284"/>
        </pc:sldMkLst>
      </pc:sldChg>
      <pc:sldChg chg="del">
        <pc:chgData name="David Creus Grífol" userId="de0d37a5-7357-4165-afb8-e9e13a6852a7" providerId="ADAL" clId="{9965CF98-04E6-4B8A-AC82-60CD714B7056}" dt="2023-02-02T07:52:05.752" v="42" actId="2696"/>
        <pc:sldMkLst>
          <pc:docMk/>
          <pc:sldMk cId="0" sldId="285"/>
        </pc:sldMkLst>
      </pc:sldChg>
      <pc:sldChg chg="del">
        <pc:chgData name="David Creus Grífol" userId="de0d37a5-7357-4165-afb8-e9e13a6852a7" providerId="ADAL" clId="{9965CF98-04E6-4B8A-AC82-60CD714B7056}" dt="2023-02-02T07:52:05.774" v="43" actId="2696"/>
        <pc:sldMkLst>
          <pc:docMk/>
          <pc:sldMk cId="0" sldId="286"/>
        </pc:sldMkLst>
      </pc:sldChg>
      <pc:sldChg chg="del">
        <pc:chgData name="David Creus Grífol" userId="de0d37a5-7357-4165-afb8-e9e13a6852a7" providerId="ADAL" clId="{9965CF98-04E6-4B8A-AC82-60CD714B7056}" dt="2023-02-02T07:52:05.789" v="44" actId="2696"/>
        <pc:sldMkLst>
          <pc:docMk/>
          <pc:sldMk cId="0" sldId="287"/>
        </pc:sldMkLst>
      </pc:sldChg>
      <pc:sldChg chg="del">
        <pc:chgData name="David Creus Grífol" userId="de0d37a5-7357-4165-afb8-e9e13a6852a7" providerId="ADAL" clId="{9965CF98-04E6-4B8A-AC82-60CD714B7056}" dt="2023-02-02T07:52:05.805" v="45" actId="2696"/>
        <pc:sldMkLst>
          <pc:docMk/>
          <pc:sldMk cId="0" sldId="288"/>
        </pc:sldMkLst>
      </pc:sldChg>
      <pc:sldChg chg="del">
        <pc:chgData name="David Creus Grífol" userId="de0d37a5-7357-4165-afb8-e9e13a6852a7" providerId="ADAL" clId="{9965CF98-04E6-4B8A-AC82-60CD714B7056}" dt="2023-02-02T07:52:05.836" v="46" actId="2696"/>
        <pc:sldMkLst>
          <pc:docMk/>
          <pc:sldMk cId="0" sldId="289"/>
        </pc:sldMkLst>
      </pc:sldChg>
      <pc:sldChg chg="del">
        <pc:chgData name="David Creus Grífol" userId="de0d37a5-7357-4165-afb8-e9e13a6852a7" providerId="ADAL" clId="{9965CF98-04E6-4B8A-AC82-60CD714B7056}" dt="2023-02-02T07:52:05.836" v="47" actId="2696"/>
        <pc:sldMkLst>
          <pc:docMk/>
          <pc:sldMk cId="0" sldId="290"/>
        </pc:sldMkLst>
      </pc:sldChg>
      <pc:sldChg chg="del">
        <pc:chgData name="David Creus Grífol" userId="de0d37a5-7357-4165-afb8-e9e13a6852a7" providerId="ADAL" clId="{9965CF98-04E6-4B8A-AC82-60CD714B7056}" dt="2023-02-02T07:52:05.852" v="48" actId="2696"/>
        <pc:sldMkLst>
          <pc:docMk/>
          <pc:sldMk cId="0" sldId="291"/>
        </pc:sldMkLst>
      </pc:sldChg>
      <pc:sldChg chg="del">
        <pc:chgData name="David Creus Grífol" userId="de0d37a5-7357-4165-afb8-e9e13a6852a7" providerId="ADAL" clId="{9965CF98-04E6-4B8A-AC82-60CD714B7056}" dt="2023-02-02T07:52:05.852" v="49" actId="2696"/>
        <pc:sldMkLst>
          <pc:docMk/>
          <pc:sldMk cId="0" sldId="292"/>
        </pc:sldMkLst>
      </pc:sldChg>
      <pc:sldChg chg="del">
        <pc:chgData name="David Creus Grífol" userId="de0d37a5-7357-4165-afb8-e9e13a6852a7" providerId="ADAL" clId="{9965CF98-04E6-4B8A-AC82-60CD714B7056}" dt="2023-02-02T07:52:05.874" v="50" actId="2696"/>
        <pc:sldMkLst>
          <pc:docMk/>
          <pc:sldMk cId="0" sldId="293"/>
        </pc:sldMkLst>
      </pc:sldChg>
      <pc:sldChg chg="del">
        <pc:chgData name="David Creus Grífol" userId="de0d37a5-7357-4165-afb8-e9e13a6852a7" providerId="ADAL" clId="{9965CF98-04E6-4B8A-AC82-60CD714B7056}" dt="2023-02-02T07:52:05.890" v="51" actId="2696"/>
        <pc:sldMkLst>
          <pc:docMk/>
          <pc:sldMk cId="0" sldId="294"/>
        </pc:sldMkLst>
      </pc:sldChg>
      <pc:sldChg chg="del">
        <pc:chgData name="David Creus Grífol" userId="de0d37a5-7357-4165-afb8-e9e13a6852a7" providerId="ADAL" clId="{9965CF98-04E6-4B8A-AC82-60CD714B7056}" dt="2023-02-02T07:52:05.890" v="52" actId="2696"/>
        <pc:sldMkLst>
          <pc:docMk/>
          <pc:sldMk cId="0" sldId="295"/>
        </pc:sldMkLst>
      </pc:sldChg>
      <pc:sldChg chg="del">
        <pc:chgData name="David Creus Grífol" userId="de0d37a5-7357-4165-afb8-e9e13a6852a7" providerId="ADAL" clId="{9965CF98-04E6-4B8A-AC82-60CD714B7056}" dt="2023-02-02T07:52:05.890" v="53" actId="2696"/>
        <pc:sldMkLst>
          <pc:docMk/>
          <pc:sldMk cId="0" sldId="296"/>
        </pc:sldMkLst>
      </pc:sldChg>
      <pc:sldChg chg="del">
        <pc:chgData name="David Creus Grífol" userId="de0d37a5-7357-4165-afb8-e9e13a6852a7" providerId="ADAL" clId="{9965CF98-04E6-4B8A-AC82-60CD714B7056}" dt="2023-02-02T07:52:05.890" v="54" actId="2696"/>
        <pc:sldMkLst>
          <pc:docMk/>
          <pc:sldMk cId="0" sldId="297"/>
        </pc:sldMkLst>
      </pc:sldChg>
      <pc:sldChg chg="del">
        <pc:chgData name="David Creus Grífol" userId="de0d37a5-7357-4165-afb8-e9e13a6852a7" providerId="ADAL" clId="{9965CF98-04E6-4B8A-AC82-60CD714B7056}" dt="2023-02-02T07:52:05.890" v="55" actId="2696"/>
        <pc:sldMkLst>
          <pc:docMk/>
          <pc:sldMk cId="0" sldId="298"/>
        </pc:sldMkLst>
      </pc:sldChg>
      <pc:sldChg chg="del">
        <pc:chgData name="David Creus Grífol" userId="de0d37a5-7357-4165-afb8-e9e13a6852a7" providerId="ADAL" clId="{9965CF98-04E6-4B8A-AC82-60CD714B7056}" dt="2023-02-02T07:52:05.905" v="56" actId="2696"/>
        <pc:sldMkLst>
          <pc:docMk/>
          <pc:sldMk cId="0" sldId="299"/>
        </pc:sldMkLst>
      </pc:sldChg>
      <pc:sldChg chg="del">
        <pc:chgData name="David Creus Grífol" userId="de0d37a5-7357-4165-afb8-e9e13a6852a7" providerId="ADAL" clId="{9965CF98-04E6-4B8A-AC82-60CD714B7056}" dt="2023-02-02T07:52:05.905" v="57" actId="2696"/>
        <pc:sldMkLst>
          <pc:docMk/>
          <pc:sldMk cId="0" sldId="300"/>
        </pc:sldMkLst>
      </pc:sldChg>
      <pc:sldChg chg="del">
        <pc:chgData name="David Creus Grífol" userId="de0d37a5-7357-4165-afb8-e9e13a6852a7" providerId="ADAL" clId="{9965CF98-04E6-4B8A-AC82-60CD714B7056}" dt="2023-02-02T07:52:05.905" v="58" actId="2696"/>
        <pc:sldMkLst>
          <pc:docMk/>
          <pc:sldMk cId="0" sldId="301"/>
        </pc:sldMkLst>
      </pc:sldChg>
      <pc:sldChg chg="del">
        <pc:chgData name="David Creus Grífol" userId="de0d37a5-7357-4165-afb8-e9e13a6852a7" providerId="ADAL" clId="{9965CF98-04E6-4B8A-AC82-60CD714B7056}" dt="2023-02-02T07:52:05.905" v="59" actId="2696"/>
        <pc:sldMkLst>
          <pc:docMk/>
          <pc:sldMk cId="0" sldId="302"/>
        </pc:sldMkLst>
      </pc:sldChg>
      <pc:sldChg chg="del">
        <pc:chgData name="David Creus Grífol" userId="de0d37a5-7357-4165-afb8-e9e13a6852a7" providerId="ADAL" clId="{9965CF98-04E6-4B8A-AC82-60CD714B7056}" dt="2023-02-02T07:52:05.921" v="60" actId="2696"/>
        <pc:sldMkLst>
          <pc:docMk/>
          <pc:sldMk cId="0" sldId="303"/>
        </pc:sldMkLst>
      </pc:sldChg>
      <pc:sldChg chg="del">
        <pc:chgData name="David Creus Grífol" userId="de0d37a5-7357-4165-afb8-e9e13a6852a7" providerId="ADAL" clId="{9965CF98-04E6-4B8A-AC82-60CD714B7056}" dt="2023-02-02T07:52:05.921" v="61" actId="2696"/>
        <pc:sldMkLst>
          <pc:docMk/>
          <pc:sldMk cId="0" sldId="304"/>
        </pc:sldMkLst>
      </pc:sldChg>
      <pc:sldChg chg="del">
        <pc:chgData name="David Creus Grífol" userId="de0d37a5-7357-4165-afb8-e9e13a6852a7" providerId="ADAL" clId="{9965CF98-04E6-4B8A-AC82-60CD714B7056}" dt="2023-02-02T07:52:05.921" v="62" actId="2696"/>
        <pc:sldMkLst>
          <pc:docMk/>
          <pc:sldMk cId="0" sldId="3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600"/>
            <a:ext cx="4532000" cy="3723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25" cy="4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c9649163e0_0_105:notes"/>
          <p:cNvSpPr txBox="1">
            <a:spLocks noGrp="1"/>
          </p:cNvSpPr>
          <p:nvPr>
            <p:ph type="body" idx="1"/>
          </p:nvPr>
        </p:nvSpPr>
        <p:spPr>
          <a:xfrm>
            <a:off x="679750" y="4715900"/>
            <a:ext cx="5438100" cy="44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c9649163e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01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01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be235742d_1_247"/>
          <p:cNvSpPr/>
          <p:nvPr/>
        </p:nvSpPr>
        <p:spPr>
          <a:xfrm>
            <a:off x="542867" y="542767"/>
            <a:ext cx="11106300" cy="57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cbe235742d_1_247"/>
          <p:cNvSpPr/>
          <p:nvPr/>
        </p:nvSpPr>
        <p:spPr>
          <a:xfrm>
            <a:off x="-222700" y="745967"/>
            <a:ext cx="3507300" cy="35073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cbe235742d_1_247"/>
          <p:cNvSpPr/>
          <p:nvPr/>
        </p:nvSpPr>
        <p:spPr>
          <a:xfrm>
            <a:off x="2416133" y="361867"/>
            <a:ext cx="1405500" cy="1405500"/>
          </a:xfrm>
          <a:prstGeom prst="ellipse">
            <a:avLst/>
          </a:prstGeom>
          <a:solidFill>
            <a:srgbClr val="FFB600">
              <a:alpha val="796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1cbe235742d_1_247"/>
          <p:cNvSpPr/>
          <p:nvPr/>
        </p:nvSpPr>
        <p:spPr>
          <a:xfrm>
            <a:off x="2272796" y="-172873"/>
            <a:ext cx="401100" cy="4011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1cbe235742d_1_247"/>
          <p:cNvSpPr/>
          <p:nvPr/>
        </p:nvSpPr>
        <p:spPr>
          <a:xfrm>
            <a:off x="304800" y="3849667"/>
            <a:ext cx="807300" cy="807300"/>
          </a:xfrm>
          <a:prstGeom prst="ellipse">
            <a:avLst/>
          </a:prstGeom>
          <a:solidFill>
            <a:srgbClr val="FC4540">
              <a:alpha val="78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1cbe235742d_1_247"/>
          <p:cNvSpPr/>
          <p:nvPr/>
        </p:nvSpPr>
        <p:spPr>
          <a:xfrm>
            <a:off x="2030537" y="421713"/>
            <a:ext cx="284100" cy="2841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cbe235742d_1_247"/>
          <p:cNvSpPr/>
          <p:nvPr/>
        </p:nvSpPr>
        <p:spPr>
          <a:xfrm>
            <a:off x="10463933" y="5557439"/>
            <a:ext cx="1463700" cy="1463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cbe235742d_1_247"/>
          <p:cNvSpPr/>
          <p:nvPr/>
        </p:nvSpPr>
        <p:spPr>
          <a:xfrm>
            <a:off x="11343325" y="3974861"/>
            <a:ext cx="1032900" cy="1032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1cbe235742d_1_247"/>
          <p:cNvSpPr/>
          <p:nvPr/>
        </p:nvSpPr>
        <p:spPr>
          <a:xfrm>
            <a:off x="10792135" y="5298587"/>
            <a:ext cx="551100" cy="551100"/>
          </a:xfrm>
          <a:prstGeom prst="ellipse">
            <a:avLst/>
          </a:prstGeom>
          <a:solidFill>
            <a:srgbClr val="FC4540">
              <a:alpha val="78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cbe235742d_1_247"/>
          <p:cNvSpPr/>
          <p:nvPr/>
        </p:nvSpPr>
        <p:spPr>
          <a:xfrm>
            <a:off x="11496065" y="5163513"/>
            <a:ext cx="284100" cy="2841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1cbe235742d_1_247"/>
          <p:cNvSpPr/>
          <p:nvPr/>
        </p:nvSpPr>
        <p:spPr>
          <a:xfrm>
            <a:off x="10066696" y="6402211"/>
            <a:ext cx="284100" cy="2841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1cbe235742d_1_247"/>
          <p:cNvSpPr/>
          <p:nvPr/>
        </p:nvSpPr>
        <p:spPr>
          <a:xfrm>
            <a:off x="9767548" y="6232889"/>
            <a:ext cx="125100" cy="1251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1cbe235742d_1_247"/>
          <p:cNvSpPr/>
          <p:nvPr/>
        </p:nvSpPr>
        <p:spPr>
          <a:xfrm>
            <a:off x="122585" y="3849667"/>
            <a:ext cx="125100" cy="1251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1cbe235742d_1_247"/>
          <p:cNvSpPr/>
          <p:nvPr/>
        </p:nvSpPr>
        <p:spPr>
          <a:xfrm>
            <a:off x="11635215" y="4266753"/>
            <a:ext cx="449036" cy="44903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g1cbe235742d_1_247"/>
          <p:cNvGrpSpPr/>
          <p:nvPr/>
        </p:nvGrpSpPr>
        <p:grpSpPr>
          <a:xfrm>
            <a:off x="10856696" y="5970017"/>
            <a:ext cx="678481" cy="638268"/>
            <a:chOff x="5972700" y="2330200"/>
            <a:chExt cx="411625" cy="387275"/>
          </a:xfrm>
        </p:grpSpPr>
        <p:sp>
          <p:nvSpPr>
            <p:cNvPr id="96" name="Google Shape;96;g1cbe235742d_1_247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g1cbe235742d_1_247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" name="Google Shape;98;g1cbe235742d_1_247"/>
          <p:cNvGrpSpPr/>
          <p:nvPr/>
        </p:nvGrpSpPr>
        <p:grpSpPr>
          <a:xfrm>
            <a:off x="2853383" y="643465"/>
            <a:ext cx="531552" cy="842574"/>
            <a:chOff x="6718575" y="2318625"/>
            <a:chExt cx="256950" cy="407375"/>
          </a:xfrm>
        </p:grpSpPr>
        <p:sp>
          <p:nvSpPr>
            <p:cNvPr id="99" name="Google Shape;99;g1cbe235742d_1_24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g1cbe235742d_1_24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1cbe235742d_1_24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g1cbe235742d_1_24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g1cbe235742d_1_24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g1cbe235742d_1_24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g1cbe235742d_1_24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1cbe235742d_1_24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g1cbe235742d_1_247"/>
          <p:cNvSpPr txBox="1">
            <a:spLocks noGrp="1"/>
          </p:cNvSpPr>
          <p:nvPr>
            <p:ph type="title"/>
          </p:nvPr>
        </p:nvSpPr>
        <p:spPr>
          <a:xfrm>
            <a:off x="192100" y="745967"/>
            <a:ext cx="2856000" cy="3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cbe235742d_1_247"/>
          <p:cNvSpPr txBox="1">
            <a:spLocks noGrp="1"/>
          </p:cNvSpPr>
          <p:nvPr>
            <p:ph type="body" idx="1"/>
          </p:nvPr>
        </p:nvSpPr>
        <p:spPr>
          <a:xfrm>
            <a:off x="3869167" y="1377867"/>
            <a:ext cx="7056300" cy="4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4000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○"/>
              <a:defRPr/>
            </a:lvl1pPr>
            <a:lvl2pPr marL="914400" lvl="1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700"/>
              <a:buChar char="◦"/>
              <a:defRPr/>
            </a:lvl2pPr>
            <a:lvl3pPr marL="1371600" lvl="2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700"/>
              <a:buChar char="◦"/>
              <a:defRPr/>
            </a:lvl3pPr>
            <a:lvl4pPr marL="1828800" lvl="3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700"/>
              <a:buChar char="◦"/>
              <a:defRPr/>
            </a:lvl4pPr>
            <a:lvl5pPr marL="2286000" lvl="4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700"/>
              <a:buChar char="◦"/>
              <a:defRPr/>
            </a:lvl5pPr>
            <a:lvl6pPr marL="2743200" lvl="5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700"/>
              <a:buChar char="◦"/>
              <a:defRPr/>
            </a:lvl6pPr>
            <a:lvl7pPr marL="3200400" lvl="6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700"/>
              <a:buChar char="◦"/>
              <a:defRPr/>
            </a:lvl7pPr>
            <a:lvl8pPr marL="3657600" lvl="7" indent="-40005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2700"/>
              <a:buChar char="◦"/>
              <a:defRPr/>
            </a:lvl8pPr>
            <a:lvl9pPr marL="4114800" lvl="8" indent="-400050" algn="l" rtl="0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SzPts val="2700"/>
              <a:buChar char="◦"/>
              <a:defRPr/>
            </a:lvl9pPr>
          </a:lstStyle>
          <a:p>
            <a:endParaRPr/>
          </a:p>
        </p:txBody>
      </p:sp>
      <p:sp>
        <p:nvSpPr>
          <p:cNvPr id="109" name="Google Shape;109;g1cbe235742d_1_247"/>
          <p:cNvSpPr txBox="1">
            <a:spLocks noGrp="1"/>
          </p:cNvSpPr>
          <p:nvPr>
            <p:ph type="sldNum" idx="12"/>
          </p:nvPr>
        </p:nvSpPr>
        <p:spPr>
          <a:xfrm>
            <a:off x="10823979" y="55741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planol-de-la-ciutat-paeria.hub.arcgis.com/apps/oferta-educativa-paeria/explo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"/>
          <p:cNvPicPr preferRelativeResize="0"/>
          <p:nvPr/>
        </p:nvPicPr>
        <p:blipFill rotWithShape="1">
          <a:blip r:embed="rId3">
            <a:alphaModFix/>
          </a:blip>
          <a:srcRect r="14726"/>
          <a:stretch/>
        </p:blipFill>
        <p:spPr>
          <a:xfrm>
            <a:off x="7397208" y="1611575"/>
            <a:ext cx="4799182" cy="3165827"/>
          </a:xfrm>
          <a:custGeom>
            <a:avLst/>
            <a:gdLst/>
            <a:ahLst/>
            <a:cxnLst/>
            <a:rect l="l" t="t" r="r" b="b"/>
            <a:pathLst>
              <a:path w="8725786" h="5756049" extrusionOk="0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5" name="Google Shape;11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-41412"/>
            <a:ext cx="12339245" cy="69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340551" y="6029174"/>
            <a:ext cx="1829377" cy="67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37424" y="6029174"/>
            <a:ext cx="1368003" cy="68460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>
            <a:spLocks noGrp="1"/>
          </p:cNvSpPr>
          <p:nvPr>
            <p:ph type="ctrTitle"/>
          </p:nvPr>
        </p:nvSpPr>
        <p:spPr>
          <a:xfrm>
            <a:off x="3246750" y="4777402"/>
            <a:ext cx="56985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C55A11"/>
              </a:buClr>
              <a:buSzPts val="5400"/>
            </a:pPr>
            <a:r>
              <a:rPr lang="ca-ES" sz="26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GRUP DE TREBALL 3-16</a:t>
            </a:r>
            <a:br>
              <a:rPr lang="ca-ES" sz="26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ca-ES" sz="26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Mapa de recursos</a:t>
            </a:r>
            <a:br>
              <a:rPr lang="ca-ES" sz="26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r>
              <a:rPr lang="ca-ES" sz="26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Oportunitats a l’entorn</a:t>
            </a:r>
            <a:br>
              <a:rPr lang="ca-ES" sz="26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br>
              <a:rPr lang="ca-ES" sz="26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</a:br>
            <a:endParaRPr sz="2600" b="1" dirty="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E24F00-86CB-4D97-80C9-1984B155AAC6}"/>
              </a:ext>
            </a:extLst>
          </p:cNvPr>
          <p:cNvSpPr/>
          <p:nvPr/>
        </p:nvSpPr>
        <p:spPr>
          <a:xfrm>
            <a:off x="5141219" y="2431963"/>
            <a:ext cx="17315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000" b="1" dirty="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CURS 22-23</a:t>
            </a:r>
            <a:endParaRPr lang="es-E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 descr="LogoPEE2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1139" y="209551"/>
            <a:ext cx="1577627" cy="101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 txBox="1"/>
          <p:nvPr/>
        </p:nvSpPr>
        <p:spPr>
          <a:xfrm>
            <a:off x="388144" y="30227"/>
            <a:ext cx="105300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Eixos generals del Projecte d’Orientació d’Àmbit Comunitari (POAC),</a:t>
            </a:r>
            <a:br>
              <a:rPr lang="ca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a-E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marc del Servei d’Orientació d’Àmbit Comunitari (SOAC)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1030" y="1189624"/>
            <a:ext cx="8386899" cy="54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071" y="2753154"/>
            <a:ext cx="3672949" cy="201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9"/>
          <p:cNvGrpSpPr/>
          <p:nvPr/>
        </p:nvGrpSpPr>
        <p:grpSpPr>
          <a:xfrm>
            <a:off x="576388" y="722867"/>
            <a:ext cx="6429375" cy="5708787"/>
            <a:chOff x="4329113" y="2500311"/>
            <a:chExt cx="6429375" cy="3439236"/>
          </a:xfrm>
        </p:grpSpPr>
        <p:pic>
          <p:nvPicPr>
            <p:cNvPr id="158" name="Google Shape;158;p9"/>
            <p:cNvPicPr preferRelativeResize="0"/>
            <p:nvPr/>
          </p:nvPicPr>
          <p:blipFill rotWithShape="1">
            <a:blip r:embed="rId3">
              <a:alphaModFix/>
            </a:blip>
            <a:srcRect l="33137" t="35103" b="7974"/>
            <a:stretch/>
          </p:blipFill>
          <p:spPr>
            <a:xfrm>
              <a:off x="4329113" y="2500311"/>
              <a:ext cx="6429375" cy="3345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9"/>
            <p:cNvPicPr preferRelativeResize="0"/>
            <p:nvPr/>
          </p:nvPicPr>
          <p:blipFill rotWithShape="1">
            <a:blip r:embed="rId3">
              <a:alphaModFix/>
            </a:blip>
            <a:srcRect l="36298" t="66755" r="33869"/>
            <a:stretch/>
          </p:blipFill>
          <p:spPr>
            <a:xfrm>
              <a:off x="4629422" y="3718606"/>
              <a:ext cx="2868428" cy="18078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9"/>
            <p:cNvSpPr/>
            <p:nvPr/>
          </p:nvSpPr>
          <p:spPr>
            <a:xfrm>
              <a:off x="5667187" y="5373110"/>
              <a:ext cx="2075529" cy="5664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9"/>
          <p:cNvSpPr txBox="1"/>
          <p:nvPr/>
        </p:nvSpPr>
        <p:spPr>
          <a:xfrm>
            <a:off x="6937953" y="1753794"/>
            <a:ext cx="49764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 b="1" dirty="0">
                <a:solidFill>
                  <a:schemeClr val="bg1"/>
                </a:solidFill>
                <a:highlight>
                  <a:srgbClr val="800000"/>
                </a:highlight>
                <a:latin typeface="Calibri"/>
                <a:ea typeface="Calibri"/>
                <a:cs typeface="Calibri"/>
                <a:sym typeface="Calibri"/>
              </a:rPr>
              <a:t>Mapa de Recursos</a:t>
            </a:r>
            <a:endParaRPr sz="2100" b="1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Eina d’autoconeixement</a:t>
            </a:r>
            <a:endParaRPr sz="21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Atenció ‘directa’</a:t>
            </a:r>
            <a:endParaRPr sz="2100" dirty="0">
              <a:solidFill>
                <a:schemeClr val="dk1"/>
              </a:solidFill>
            </a:endParaRPr>
          </a:p>
        </p:txBody>
      </p:sp>
      <p:sp>
        <p:nvSpPr>
          <p:cNvPr id="163" name="Google Shape;163;p9"/>
          <p:cNvSpPr txBox="1"/>
          <p:nvPr/>
        </p:nvSpPr>
        <p:spPr>
          <a:xfrm>
            <a:off x="6937965" y="4541218"/>
            <a:ext cx="4976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Comissions d’Escola i Entorn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Mentoria</a:t>
            </a:r>
            <a:endParaRPr sz="2100">
              <a:solidFill>
                <a:schemeClr val="dk1"/>
              </a:solidFill>
            </a:endParaRPr>
          </a:p>
        </p:txBody>
      </p:sp>
      <p:sp>
        <p:nvSpPr>
          <p:cNvPr id="164" name="Google Shape;164;p9"/>
          <p:cNvSpPr/>
          <p:nvPr/>
        </p:nvSpPr>
        <p:spPr>
          <a:xfrm>
            <a:off x="6785515" y="1707872"/>
            <a:ext cx="157200" cy="11541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6790315" y="4538201"/>
            <a:ext cx="147600" cy="7755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6781965" y="5477088"/>
            <a:ext cx="147600" cy="7755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9"/>
          <p:cNvSpPr txBox="1"/>
          <p:nvPr/>
        </p:nvSpPr>
        <p:spPr>
          <a:xfrm>
            <a:off x="6988940" y="5463880"/>
            <a:ext cx="4976400" cy="923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 anual del Pacte per la prevenció de la segregació</a:t>
            </a:r>
            <a:endParaRPr sz="21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8" name="Google Shape;168;p9"/>
          <p:cNvSpPr/>
          <p:nvPr/>
        </p:nvSpPr>
        <p:spPr>
          <a:xfrm>
            <a:off x="6785515" y="446422"/>
            <a:ext cx="157200" cy="11541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 txBox="1"/>
          <p:nvPr/>
        </p:nvSpPr>
        <p:spPr>
          <a:xfrm>
            <a:off x="6942713" y="430833"/>
            <a:ext cx="53625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DPT Salut + EB per arribar a tot el 0-3 </a:t>
            </a:r>
            <a:endParaRPr lang="pt-BR"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5250" lvl="0" algn="just">
              <a:buClr>
                <a:schemeClr val="dk1"/>
              </a:buClr>
              <a:buSzPts val="2100"/>
            </a:pPr>
            <a:r>
              <a:rPr lang="pt-BR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pt-BR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Xerrades</a:t>
            </a:r>
            <a:r>
              <a:rPr lang="pt-BR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a </a:t>
            </a:r>
            <a:r>
              <a:rPr lang="pt-BR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famílies</a:t>
            </a:r>
            <a:r>
              <a:rPr lang="pt-BR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0-3 </a:t>
            </a:r>
          </a:p>
          <a:p>
            <a:pPr marL="95250" lvl="0" algn="just">
              <a:buClr>
                <a:schemeClr val="dk1"/>
              </a:buClr>
              <a:buSzPts val="2100"/>
            </a:pP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Coordinació entre EB i centres educatius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6785513" y="3056883"/>
            <a:ext cx="157200" cy="12237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6937953" y="3005119"/>
            <a:ext cx="4976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/>
          <p:nvPr/>
        </p:nvSpPr>
        <p:spPr>
          <a:xfrm>
            <a:off x="6864113" y="2969039"/>
            <a:ext cx="62637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Cocrear</a:t>
            </a: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model compartit d’orientació</a:t>
            </a:r>
            <a:b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Activitats de lleure educatiu per a joves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Trobades empreses i centres educatius </a:t>
            </a:r>
            <a:endParaRPr sz="2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1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Projecte de difusió del </a:t>
            </a:r>
            <a:r>
              <a:rPr lang="ca-ES" sz="21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LleidaOrienta</a:t>
            </a:r>
            <a:endParaRPr sz="2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c9649163e0_0_105"/>
          <p:cNvSpPr/>
          <p:nvPr/>
        </p:nvSpPr>
        <p:spPr>
          <a:xfrm>
            <a:off x="1524" y="0"/>
            <a:ext cx="12189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302" name="Google Shape;302;g1c9649163e0_0_105" descr="LogoPEE202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5513" y="112215"/>
            <a:ext cx="1577627" cy="101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1c9649163e0_0_105"/>
          <p:cNvSpPr txBox="1"/>
          <p:nvPr/>
        </p:nvSpPr>
        <p:spPr>
          <a:xfrm>
            <a:off x="388150" y="30226"/>
            <a:ext cx="105300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GRUP DE TREBALL 3-16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Mapa de recursos</a:t>
            </a:r>
            <a:endParaRPr sz="22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Oportunitats a l’entorn</a:t>
            </a:r>
            <a:endParaRPr sz="18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1c9649163e0_0_10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9156" t="23857" r="2970" b="6261"/>
          <a:stretch/>
        </p:blipFill>
        <p:spPr>
          <a:xfrm>
            <a:off x="3834288" y="1243605"/>
            <a:ext cx="7757424" cy="4909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oogle Shape;312;p10">
            <a:extLst>
              <a:ext uri="{FF2B5EF4-FFF2-40B4-BE49-F238E27FC236}">
                <a16:creationId xmlns:a16="http://schemas.microsoft.com/office/drawing/2014/main" id="{479EA55F-1A07-43E1-BEA2-9EDE54FED96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735"/>
          <a:stretch/>
        </p:blipFill>
        <p:spPr>
          <a:xfrm>
            <a:off x="863760" y="1926888"/>
            <a:ext cx="3336281" cy="4578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06B772-BAE5-4D16-8944-B4C9D48C8AC7}"/>
              </a:ext>
            </a:extLst>
          </p:cNvPr>
          <p:cNvSpPr/>
          <p:nvPr/>
        </p:nvSpPr>
        <p:spPr>
          <a:xfrm>
            <a:off x="4531745" y="6265768"/>
            <a:ext cx="73270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u="sng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https://planol-de-la-ciutat-paeria.hub.arcgis.com/apps/oferta-educativa-paeria/explore</a:t>
            </a:r>
            <a:endParaRPr lang="es-ES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36DB2595807E8418D1E647AB2A7CF84" ma:contentTypeVersion="14" ma:contentTypeDescription="Crear nuevo documento." ma:contentTypeScope="" ma:versionID="4249ac70761e1e9e8e53f69d11ac8755">
  <xsd:schema xmlns:xsd="http://www.w3.org/2001/XMLSchema" xmlns:xs="http://www.w3.org/2001/XMLSchema" xmlns:p="http://schemas.microsoft.com/office/2006/metadata/properties" xmlns:ns3="005004d8-e0fc-42bb-9fb1-8d1748b6a2d2" xmlns:ns4="3ac5c439-325c-4b94-ba39-63fd62ac38a7" targetNamespace="http://schemas.microsoft.com/office/2006/metadata/properties" ma:root="true" ma:fieldsID="5496a99c36fdc54ae4ebb74fafd0482a" ns3:_="" ns4:_="">
    <xsd:import namespace="005004d8-e0fc-42bb-9fb1-8d1748b6a2d2"/>
    <xsd:import namespace="3ac5c439-325c-4b94-ba39-63fd62ac38a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004d8-e0fc-42bb-9fb1-8d1748b6a2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c439-325c-4b94-ba39-63fd62ac3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11839E-7AAB-4477-8F23-CEF6A0F2E8F5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3ac5c439-325c-4b94-ba39-63fd62ac38a7"/>
    <ds:schemaRef ds:uri="005004d8-e0fc-42bb-9fb1-8d1748b6a2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360F2C-01F3-49A6-BFF3-FB1C6822C4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004d8-e0fc-42bb-9fb1-8d1748b6a2d2"/>
    <ds:schemaRef ds:uri="3ac5c439-325c-4b94-ba39-63fd62ac38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EBE214-9112-4FD5-B275-73481D75B3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94</Words>
  <Application>Microsoft Office PowerPoint</Application>
  <PresentationFormat>Pantalla panoràmica</PresentationFormat>
  <Paragraphs>21</Paragraphs>
  <Slides>4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4</vt:i4>
      </vt:variant>
    </vt:vector>
  </HeadingPairs>
  <TitlesOfParts>
    <vt:vector size="9" baseType="lpstr">
      <vt:lpstr>Libre Franklin Medium</vt:lpstr>
      <vt:lpstr>Lato Light</vt:lpstr>
      <vt:lpstr>Calibri</vt:lpstr>
      <vt:lpstr>Arial</vt:lpstr>
      <vt:lpstr>Tema de Office</vt:lpstr>
      <vt:lpstr>GRUP DE TREBALL 3-16 Mapa de recursos Oportunitats a l’entorn  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 DE DISTRICTES CURS 22-23 Gener 23’</dc:title>
  <dc:creator>Joan Ballesté Almacellas</dc:creator>
  <cp:lastModifiedBy>David Creus Grífol</cp:lastModifiedBy>
  <cp:revision>1</cp:revision>
  <dcterms:created xsi:type="dcterms:W3CDTF">2021-01-15T14:05:59Z</dcterms:created>
  <dcterms:modified xsi:type="dcterms:W3CDTF">2023-02-02T08:01:58Z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0x010100C36DB2595807E8418D1E647AB2A7CF84</vt:lpwstr>
  </property>
</Properties>
</file>