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 per defecte" id="{FDD0F6E4-3597-4EFD-986A-FC97D4631518}">
          <p14:sldIdLst>
            <p14:sldId id="256"/>
            <p14:sldId id="257"/>
            <p14:sldId id="258"/>
            <p14:sldId id="259"/>
          </p14:sldIdLst>
        </p14:section>
        <p14:section name="Secció sense títol" id="{C71E3C78-3B5C-49EE-BA41-801C2EA3CB65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BAAAADEA-2F00-4125-92DB-2503F60E04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8192710A-68A9-4440-A0DD-13FC44DDE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3C56645E-5DA4-40B6-B6DD-8E54D892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88082FDB-7AE3-4E54-9302-0F14F191D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4C0163E8-9A52-4E67-8E79-1DB36BD59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30963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8EB4EC4E-222B-4B45-81D4-E50FE5D3D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B25D01A6-C040-401F-AAEA-DD252E6CC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EA93E313-7A87-4BA6-9FAE-12E5CC2B2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F43C2C6A-E92A-4EAF-AA79-7CFAB1172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738840C7-B54D-470E-A40E-AC3188412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6343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>
            <a:extLst>
              <a:ext uri="{FF2B5EF4-FFF2-40B4-BE49-F238E27FC236}">
                <a16:creationId xmlns:a16="http://schemas.microsoft.com/office/drawing/2014/main" id="{D7719E89-67E4-4F58-B349-948EFF48E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3EF2D579-3DE6-4F0B-B772-FB8E6A297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4631E80C-20C8-4905-9309-5262ACF50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3C4C3DA6-37D1-4223-A3E0-668F50FBA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99FFE04A-3EBD-4BE9-83AE-F4405B3F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0102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C0D9C6E-F72C-460A-B2DB-428EB34AA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EF4BB2C0-5888-459E-A208-AC4A892C1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E33D26C8-1FA1-4D16-A079-9DCF17E65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0E1F2DC4-F162-4BBE-8182-C56180B09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830119ED-D337-457D-9A4A-B2B49D6B5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3240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F0D474B8-1ACF-4905-A13A-9691D2212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09EF0A77-918B-4CAE-914D-D697DFC61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4B05950F-3B12-41AF-ACEA-C1C34354D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86E27DAC-0F17-4B98-890A-6B8F69228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C54680CB-9556-4A23-83E8-31570C22C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8817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DC970861-3A61-4778-8232-2AEC369EF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0AE98D4E-7533-44D5-8FF4-853DB664C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5293D65A-F518-4396-BB2F-01B4FAC0C1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9F104D15-B6A6-4317-889E-F6CA59FE1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6BEF8E2A-43E5-4CBB-ADC2-487F88663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D480990A-C568-4671-9FAC-880CD465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0704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ACB10B6F-AE4E-4BC3-9259-0150A0CD1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863910D4-CDF5-4E5A-893C-687E9F02A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0569767C-AB07-4EA8-9170-1B1D75996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>
            <a:extLst>
              <a:ext uri="{FF2B5EF4-FFF2-40B4-BE49-F238E27FC236}">
                <a16:creationId xmlns:a16="http://schemas.microsoft.com/office/drawing/2014/main" id="{6181BAEA-5D67-4A51-8D8F-3AFA8AFD4A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idor de contingut 5">
            <a:extLst>
              <a:ext uri="{FF2B5EF4-FFF2-40B4-BE49-F238E27FC236}">
                <a16:creationId xmlns:a16="http://schemas.microsoft.com/office/drawing/2014/main" id="{A7FEB824-88FC-4CE7-AE8B-532F7531A4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7" name="Contenidor de data 6">
            <a:extLst>
              <a:ext uri="{FF2B5EF4-FFF2-40B4-BE49-F238E27FC236}">
                <a16:creationId xmlns:a16="http://schemas.microsoft.com/office/drawing/2014/main" id="{750A42EC-0334-462C-8436-0E71783EC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8" name="Contenidor de peu de pàgina 7">
            <a:extLst>
              <a:ext uri="{FF2B5EF4-FFF2-40B4-BE49-F238E27FC236}">
                <a16:creationId xmlns:a16="http://schemas.microsoft.com/office/drawing/2014/main" id="{BC4F8FBE-999E-4D8B-873D-4EF72C3F0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>
            <a:extLst>
              <a:ext uri="{FF2B5EF4-FFF2-40B4-BE49-F238E27FC236}">
                <a16:creationId xmlns:a16="http://schemas.microsoft.com/office/drawing/2014/main" id="{80C223AB-BE4B-4C3D-AF4E-F1F7A1503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1576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4F3267E8-24D5-42E2-BD6A-5702D5FFE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0A888BA3-F8F5-41F4-BD17-4D23D4524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4" name="Contenidor de peu de pàgina 3">
            <a:extLst>
              <a:ext uri="{FF2B5EF4-FFF2-40B4-BE49-F238E27FC236}">
                <a16:creationId xmlns:a16="http://schemas.microsoft.com/office/drawing/2014/main" id="{D25CAD9E-2F0B-4B22-9C92-CADEA0629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64764662-06DB-412E-BE8A-622525E55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24590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>
            <a:extLst>
              <a:ext uri="{FF2B5EF4-FFF2-40B4-BE49-F238E27FC236}">
                <a16:creationId xmlns:a16="http://schemas.microsoft.com/office/drawing/2014/main" id="{343469E5-0181-4AE3-BBCA-83A37F8C0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3" name="Contenidor de peu de pàgina 2">
            <a:extLst>
              <a:ext uri="{FF2B5EF4-FFF2-40B4-BE49-F238E27FC236}">
                <a16:creationId xmlns:a16="http://schemas.microsoft.com/office/drawing/2014/main" id="{12F41021-66CF-48DC-9574-1A266C682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>
            <a:extLst>
              <a:ext uri="{FF2B5EF4-FFF2-40B4-BE49-F238E27FC236}">
                <a16:creationId xmlns:a16="http://schemas.microsoft.com/office/drawing/2014/main" id="{2FAD5CE8-11AD-4EC2-B874-44D44FEAF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0838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2BE9FFCD-DEEE-43B6-943D-E4563E0EC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45152B01-C321-4A84-A9FF-1714CB5D4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0DB9D527-A07E-4ACE-AFD5-093DAE316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8CFE0B4E-151C-427D-9BE8-9521E9D2B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81610D30-C565-4822-A0E0-DB4598447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C9D8B145-633F-4D64-9D37-BF2C20DFA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6973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08EBE17C-0732-4F53-8188-C6AFBD351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'imatge 2">
            <a:extLst>
              <a:ext uri="{FF2B5EF4-FFF2-40B4-BE49-F238E27FC236}">
                <a16:creationId xmlns:a16="http://schemas.microsoft.com/office/drawing/2014/main" id="{B9F2619B-1F3D-4A0F-BA86-DA69C5205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DBB6BBC0-53E2-47A0-9483-68F532FB02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DEE73483-A2A4-4F39-B760-56EC5802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EB67016A-466F-4D2A-B7BC-F3E5C0DC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C1520E58-BD93-4526-A1C4-90DB02671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5098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>
            <a:extLst>
              <a:ext uri="{FF2B5EF4-FFF2-40B4-BE49-F238E27FC236}">
                <a16:creationId xmlns:a16="http://schemas.microsoft.com/office/drawing/2014/main" id="{6B1C0D7C-A78F-49F9-823B-C1CF8DF94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90F1C027-01DE-4654-B6C4-BE5FA9FA2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B83227CD-2181-414C-B76A-7BC16C6E5A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4A255-E0C8-4B0B-B5BC-74BE82D2F1CD}" type="datetimeFigureOut">
              <a:rPr lang="ca-ES" smtClean="0"/>
              <a:t>17/2/2023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118E726E-FA71-4669-A5D8-84E1852BAF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30444B10-3C75-4154-8E45-C1FEC5C1C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616AE-9B52-475E-8DB7-54D290AF2F2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85043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0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ol 1">
            <a:extLst>
              <a:ext uri="{FF2B5EF4-FFF2-40B4-BE49-F238E27FC236}">
                <a16:creationId xmlns:a16="http://schemas.microsoft.com/office/drawing/2014/main" id="{40999091-AB85-4F39-ADB0-8D5954F8D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355" y="-486991"/>
            <a:ext cx="4620584" cy="4567137"/>
          </a:xfrm>
        </p:spPr>
        <p:txBody>
          <a:bodyPr>
            <a:normAutofit/>
          </a:bodyPr>
          <a:lstStyle/>
          <a:p>
            <a:pPr algn="l"/>
            <a:r>
              <a:rPr lang="es-ES" sz="4400" dirty="0">
                <a:latin typeface="Steradian Black" pitchFamily="50" charset="0"/>
              </a:rPr>
              <a:t>REHABILITACIÓ</a:t>
            </a:r>
            <a:br>
              <a:rPr lang="es-ES" sz="4400" dirty="0">
                <a:latin typeface="Steradian Black" pitchFamily="50" charset="0"/>
              </a:rPr>
            </a:br>
            <a:r>
              <a:rPr lang="es-ES" sz="4400" dirty="0">
                <a:latin typeface="Steradian Black" pitchFamily="50" charset="0"/>
              </a:rPr>
              <a:t>PALAU DE VIDRE</a:t>
            </a:r>
            <a:br>
              <a:rPr lang="es-ES" sz="4400" dirty="0">
                <a:latin typeface="Steradian Black" pitchFamily="50" charset="0"/>
              </a:rPr>
            </a:br>
            <a:br>
              <a:rPr lang="es-ES" sz="4400" dirty="0">
                <a:latin typeface="Steradian Black" pitchFamily="50" charset="0"/>
              </a:rPr>
            </a:br>
            <a:r>
              <a:rPr lang="es-ES" sz="4400" dirty="0">
                <a:latin typeface="Steradian Black" pitchFamily="50" charset="0"/>
              </a:rPr>
              <a:t> 2023-2024</a:t>
            </a:r>
            <a:endParaRPr lang="ca-ES" sz="4400" dirty="0">
              <a:latin typeface="Steradian Black" pitchFamily="50" charset="0"/>
            </a:endParaRPr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FEDC1101-A5C6-425C-A8E8-852858AC8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355" y="4437714"/>
            <a:ext cx="4620584" cy="775494"/>
          </a:xfrm>
        </p:spPr>
        <p:txBody>
          <a:bodyPr>
            <a:normAutofit/>
          </a:bodyPr>
          <a:lstStyle/>
          <a:p>
            <a:pPr algn="l"/>
            <a:r>
              <a:rPr lang="es-ES" b="1" dirty="0">
                <a:latin typeface="Steradian Black" pitchFamily="50" charset="0"/>
              </a:rPr>
              <a:t>PRESENTACIÓ DEL PROJECTE GUANYADOR</a:t>
            </a:r>
            <a:endParaRPr lang="ca-ES" b="1" dirty="0">
              <a:latin typeface="Steradian Black" pitchFamily="50" charset="0"/>
            </a:endParaRPr>
          </a:p>
        </p:txBody>
      </p:sp>
      <p:pic>
        <p:nvPicPr>
          <p:cNvPr id="5" name="Imatge 4" descr="Imatge que conté text, arbre&#10;&#10;Descripció generada automàticament">
            <a:extLst>
              <a:ext uri="{FF2B5EF4-FFF2-40B4-BE49-F238E27FC236}">
                <a16:creationId xmlns:a16="http://schemas.microsoft.com/office/drawing/2014/main" id="{9AB95C39-28DC-4264-9BEC-28DFC75D61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20" r="2522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7087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tge 4" descr="Imatge que conté arbre, exterior&#10;&#10;Descripció generada automàticament">
            <a:extLst>
              <a:ext uri="{FF2B5EF4-FFF2-40B4-BE49-F238E27FC236}">
                <a16:creationId xmlns:a16="http://schemas.microsoft.com/office/drawing/2014/main" id="{D906A159-72ED-454F-A631-D4A8315620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20" b="1091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ítol 1">
            <a:extLst>
              <a:ext uri="{FF2B5EF4-FFF2-40B4-BE49-F238E27FC236}">
                <a16:creationId xmlns:a16="http://schemas.microsoft.com/office/drawing/2014/main" id="{C66E1398-2927-4244-9E52-661A430D8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2021" y="3231931"/>
            <a:ext cx="3852041" cy="18340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>
                <a:latin typeface="Steradian Black" pitchFamily="50" charset="0"/>
              </a:rPr>
              <a:t>SEGON </a:t>
            </a:r>
            <a:r>
              <a:rPr lang="en-US" sz="4000" b="1" dirty="0">
                <a:latin typeface="Steradian Black" pitchFamily="50" charset="0"/>
              </a:rPr>
              <a:t>PROJECTE</a:t>
            </a:r>
            <a:br>
              <a:rPr lang="en-US" sz="4000" b="1" dirty="0">
                <a:latin typeface="Steradian Black" pitchFamily="50" charset="0"/>
              </a:rPr>
            </a:br>
            <a:r>
              <a:rPr lang="en-US" sz="4000" b="1" dirty="0">
                <a:latin typeface="Steradian Black" pitchFamily="50" charset="0"/>
              </a:rPr>
              <a:t>PRESENTAT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9AC2539E-75FE-4826-B645-5387F68C5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2910" y="5242675"/>
            <a:ext cx="4330262" cy="68328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latin typeface="Steradian Black" pitchFamily="50" charset="0"/>
              </a:rPr>
              <a:t>COTS I CLARET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225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tge 4" descr="Imatge que conté text, arbre&#10;&#10;Descripció generada automàticament">
            <a:extLst>
              <a:ext uri="{FF2B5EF4-FFF2-40B4-BE49-F238E27FC236}">
                <a16:creationId xmlns:a16="http://schemas.microsoft.com/office/drawing/2014/main" id="{A67231B3-382E-44A7-85FB-CD732F58E1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ítol 1">
            <a:extLst>
              <a:ext uri="{FF2B5EF4-FFF2-40B4-BE49-F238E27FC236}">
                <a16:creationId xmlns:a16="http://schemas.microsoft.com/office/drawing/2014/main" id="{70D74598-1A4E-47A5-A2FE-D163F29DD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2021" y="3231931"/>
            <a:ext cx="3852041" cy="18340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>
                <a:latin typeface="Steradian Black" pitchFamily="50" charset="0"/>
              </a:rPr>
              <a:t>PROJECTE GUANYADOR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91BDE096-5D8D-4071-BE48-5CC31B979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2910" y="5242675"/>
            <a:ext cx="4330262" cy="68328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latin typeface="Steradian Black" pitchFamily="50" charset="0"/>
              </a:rPr>
              <a:t>UTE ROMERO POLO I SORIGUÉ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624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tge 4">
            <a:extLst>
              <a:ext uri="{FF2B5EF4-FFF2-40B4-BE49-F238E27FC236}">
                <a16:creationId xmlns:a16="http://schemas.microsoft.com/office/drawing/2014/main" id="{623A1D8E-D304-414C-A80B-590A8DF666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9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ítol 1">
            <a:extLst>
              <a:ext uri="{FF2B5EF4-FFF2-40B4-BE49-F238E27FC236}">
                <a16:creationId xmlns:a16="http://schemas.microsoft.com/office/drawing/2014/main" id="{70D74598-1A4E-47A5-A2FE-D163F29DD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2021" y="3231931"/>
            <a:ext cx="3852041" cy="18340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>
                <a:latin typeface="Steradian Black" pitchFamily="50" charset="0"/>
              </a:rPr>
              <a:t>PROJECTE GUANYADOR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91BDE096-5D8D-4071-BE48-5CC31B979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2910" y="5242675"/>
            <a:ext cx="4330262" cy="68328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latin typeface="Steradian Black" pitchFamily="50" charset="0"/>
              </a:rPr>
              <a:t>UTE ROMERO POLO I SORIGUÉ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8212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24</Words>
  <Application>Microsoft Office PowerPoint</Application>
  <PresentationFormat>Pantalla panoràmica</PresentationFormat>
  <Paragraphs>8</Paragraphs>
  <Slides>4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Steradian Black</vt:lpstr>
      <vt:lpstr>Tema de l'Office</vt:lpstr>
      <vt:lpstr>REHABILITACIÓ PALAU DE VIDRE   2023-2024</vt:lpstr>
      <vt:lpstr>SEGON PROJECTE PRESENTAT</vt:lpstr>
      <vt:lpstr>PROJECTE GUANYADOR</vt:lpstr>
      <vt:lpstr>PROJECTE GUANYADOR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REHABILITACIÓ PALAU DE VIDRE 2023</dc:title>
  <dc:creator>Josep Ignasi Macià Pascual</dc:creator>
  <cp:lastModifiedBy>Josep Ignasi Macià Pascual</cp:lastModifiedBy>
  <cp:revision>4</cp:revision>
  <dcterms:created xsi:type="dcterms:W3CDTF">2023-02-17T09:32:28Z</dcterms:created>
  <dcterms:modified xsi:type="dcterms:W3CDTF">2023-02-17T12:45:11Z</dcterms:modified>
</cp:coreProperties>
</file>